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26"/>
  </p:notesMasterIdLst>
  <p:sldIdLst>
    <p:sldId id="555" r:id="rId2"/>
    <p:sldId id="556" r:id="rId3"/>
    <p:sldId id="557" r:id="rId4"/>
    <p:sldId id="558" r:id="rId5"/>
    <p:sldId id="565" r:id="rId6"/>
    <p:sldId id="583" r:id="rId7"/>
    <p:sldId id="560" r:id="rId8"/>
    <p:sldId id="561" r:id="rId9"/>
    <p:sldId id="574" r:id="rId10"/>
    <p:sldId id="580" r:id="rId11"/>
    <p:sldId id="566" r:id="rId12"/>
    <p:sldId id="587" r:id="rId13"/>
    <p:sldId id="578" r:id="rId14"/>
    <p:sldId id="584" r:id="rId15"/>
    <p:sldId id="577" r:id="rId16"/>
    <p:sldId id="572" r:id="rId17"/>
    <p:sldId id="573" r:id="rId18"/>
    <p:sldId id="596" r:id="rId19"/>
    <p:sldId id="588" r:id="rId20"/>
    <p:sldId id="590" r:id="rId21"/>
    <p:sldId id="589" r:id="rId22"/>
    <p:sldId id="586" r:id="rId23"/>
    <p:sldId id="593" r:id="rId24"/>
    <p:sldId id="594" r:id="rId25"/>
  </p:sldIdLst>
  <p:sldSz cx="12192000" cy="6858000"/>
  <p:notesSz cx="6797675" cy="987266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57"/>
    <a:srgbClr val="000000"/>
    <a:srgbClr val="A2ACAB"/>
    <a:srgbClr val="505759"/>
    <a:srgbClr val="E03C31"/>
    <a:srgbClr val="00C7B1"/>
    <a:srgbClr val="007377"/>
    <a:srgbClr val="84DB00"/>
    <a:srgbClr val="008522"/>
    <a:srgbClr val="D54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0391" autoAdjust="0"/>
  </p:normalViewPr>
  <p:slideViewPr>
    <p:cSldViewPr snapToGrid="0" snapToObjects="1">
      <p:cViewPr>
        <p:scale>
          <a:sx n="70" d="100"/>
          <a:sy n="70" d="100"/>
        </p:scale>
        <p:origin x="-1476" y="-552"/>
      </p:cViewPr>
      <p:guideLst>
        <p:guide orient="horz" pos="2160"/>
        <p:guide pos="3840"/>
      </p:guideLst>
    </p:cSldViewPr>
  </p:slideViewPr>
  <p:outlineViewPr>
    <p:cViewPr>
      <p:scale>
        <a:sx n="33" d="100"/>
        <a:sy n="33" d="100"/>
      </p:scale>
      <p:origin x="6" y="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C2B09B-A926-4A5F-A1E0-423D5DE379F6}"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nb-NO"/>
        </a:p>
      </dgm:t>
    </dgm:pt>
    <dgm:pt modelId="{F5ACE231-8E3E-43F9-90E1-6D53107089E3}">
      <dgm:prSet phldrT="[Teks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solidFill>
                <a:schemeClr val="tx1"/>
              </a:solidFill>
              <a:latin typeface="+mn-lt"/>
            </a:rPr>
            <a:t>Seminar</a:t>
          </a:r>
        </a:p>
        <a:p>
          <a:r>
            <a:rPr lang="nb-NO" sz="1600" b="1" dirty="0" smtClean="0">
              <a:solidFill>
                <a:schemeClr val="tx1"/>
              </a:solidFill>
              <a:latin typeface="+mn-lt"/>
            </a:rPr>
            <a:t>«Mål og resultat»</a:t>
          </a:r>
        </a:p>
        <a:p>
          <a:r>
            <a:rPr lang="nb-NO" sz="1600" b="1" dirty="0" smtClean="0">
              <a:solidFill>
                <a:schemeClr val="tx1"/>
              </a:solidFill>
              <a:latin typeface="+mn-lt"/>
            </a:rPr>
            <a:t>februar</a:t>
          </a:r>
        </a:p>
      </dgm:t>
    </dgm:pt>
    <dgm:pt modelId="{CC584E81-2955-4B41-92FD-5538CF6A0BEA}" type="parTrans" cxnId="{952B490F-98B5-4C04-B164-E772CC83B44D}">
      <dgm:prSet/>
      <dgm:spPr/>
      <dgm:t>
        <a:bodyPr/>
        <a:lstStyle/>
        <a:p>
          <a:endParaRPr lang="nb-NO" sz="1600" b="1">
            <a:solidFill>
              <a:schemeClr val="tx1"/>
            </a:solidFill>
            <a:latin typeface="+mn-lt"/>
          </a:endParaRPr>
        </a:p>
      </dgm:t>
    </dgm:pt>
    <dgm:pt modelId="{1569B0BD-2013-4C96-B7E6-CE3E58EC37E1}" type="sibTrans" cxnId="{952B490F-98B5-4C04-B164-E772CC83B44D}">
      <dgm:prSet custT="1"/>
      <dgm:spPr/>
      <dgm:t>
        <a:bodyPr/>
        <a:lstStyle/>
        <a:p>
          <a:endParaRPr lang="nb-NO" sz="1600" b="1">
            <a:solidFill>
              <a:schemeClr val="tx1"/>
            </a:solidFill>
            <a:latin typeface="+mn-lt"/>
          </a:endParaRPr>
        </a:p>
      </dgm:t>
    </dgm:pt>
    <dgm:pt modelId="{C47D52CB-7FB0-4C49-BA6A-F5B4178132EF}">
      <dgm:prSet phldrT="[Tekst]" custT="1"/>
      <dgm:spPr/>
      <dgm:t>
        <a:bodyPr/>
        <a:lstStyle/>
        <a:p>
          <a:r>
            <a:rPr lang="nb-NO" sz="1600" b="1" dirty="0" smtClean="0">
              <a:solidFill>
                <a:schemeClr val="tx1"/>
              </a:solidFill>
              <a:latin typeface="+mn-lt"/>
            </a:rPr>
            <a:t>1. Tertialrapport 2020</a:t>
          </a:r>
        </a:p>
        <a:p>
          <a:r>
            <a:rPr lang="nb-NO" sz="1600" b="1" dirty="0" smtClean="0">
              <a:solidFill>
                <a:schemeClr val="tx1"/>
              </a:solidFill>
              <a:latin typeface="+mn-lt"/>
            </a:rPr>
            <a:t>Vedtak i Mai</a:t>
          </a:r>
          <a:endParaRPr lang="nb-NO" sz="1600" b="1" dirty="0">
            <a:solidFill>
              <a:schemeClr val="tx1"/>
            </a:solidFill>
            <a:latin typeface="+mn-lt"/>
          </a:endParaRPr>
        </a:p>
      </dgm:t>
    </dgm:pt>
    <dgm:pt modelId="{0B856CC5-624D-42FE-9501-DF9624663045}" type="parTrans" cxnId="{AC060BB2-B536-452F-9462-38452BF27330}">
      <dgm:prSet/>
      <dgm:spPr/>
      <dgm:t>
        <a:bodyPr/>
        <a:lstStyle/>
        <a:p>
          <a:endParaRPr lang="nb-NO" sz="1600" b="1">
            <a:solidFill>
              <a:schemeClr val="tx1"/>
            </a:solidFill>
            <a:latin typeface="+mn-lt"/>
          </a:endParaRPr>
        </a:p>
      </dgm:t>
    </dgm:pt>
    <dgm:pt modelId="{24156848-A0DD-4114-91CB-B5C42B307458}" type="sibTrans" cxnId="{AC060BB2-B536-452F-9462-38452BF27330}">
      <dgm:prSet custT="1"/>
      <dgm:spPr/>
      <dgm:t>
        <a:bodyPr/>
        <a:lstStyle/>
        <a:p>
          <a:endParaRPr lang="nb-NO" sz="1600" b="1">
            <a:solidFill>
              <a:schemeClr val="tx1"/>
            </a:solidFill>
            <a:latin typeface="+mn-lt"/>
          </a:endParaRPr>
        </a:p>
      </dgm:t>
    </dgm:pt>
    <dgm:pt modelId="{BB0B44BA-A47D-4F8B-A8C3-2506FA636BD7}">
      <dgm:prSet phldrT="[Tekst]" custT="1"/>
      <dgm:spPr/>
      <dgm:t>
        <a:bodyPr/>
        <a:lstStyle/>
        <a:p>
          <a:r>
            <a:rPr lang="nb-NO" sz="1600" b="1" dirty="0" smtClean="0">
              <a:solidFill>
                <a:schemeClr val="tx1"/>
              </a:solidFill>
              <a:latin typeface="+mn-lt"/>
            </a:rPr>
            <a:t>Mål- og rammesak 2021</a:t>
          </a:r>
        </a:p>
        <a:p>
          <a:r>
            <a:rPr lang="nb-NO" sz="1600" b="1" dirty="0" smtClean="0">
              <a:solidFill>
                <a:schemeClr val="tx1"/>
              </a:solidFill>
              <a:latin typeface="+mn-lt"/>
            </a:rPr>
            <a:t>Vedtak i Juni</a:t>
          </a:r>
          <a:endParaRPr lang="nb-NO" sz="1600" b="1" dirty="0">
            <a:solidFill>
              <a:schemeClr val="tx1"/>
            </a:solidFill>
            <a:latin typeface="+mn-lt"/>
          </a:endParaRPr>
        </a:p>
      </dgm:t>
    </dgm:pt>
    <dgm:pt modelId="{CE56F9E9-620A-453F-A52E-AE628C7D845E}" type="parTrans" cxnId="{EE3FCA86-158A-45DC-97B0-94B8C7CD2E14}">
      <dgm:prSet/>
      <dgm:spPr/>
      <dgm:t>
        <a:bodyPr/>
        <a:lstStyle/>
        <a:p>
          <a:endParaRPr lang="nb-NO" sz="1600" b="1">
            <a:solidFill>
              <a:schemeClr val="tx1"/>
            </a:solidFill>
            <a:latin typeface="+mn-lt"/>
          </a:endParaRPr>
        </a:p>
      </dgm:t>
    </dgm:pt>
    <dgm:pt modelId="{63387F20-C7C9-4FD1-9B30-B48B934A7DEC}" type="sibTrans" cxnId="{EE3FCA86-158A-45DC-97B0-94B8C7CD2E14}">
      <dgm:prSet custT="1"/>
      <dgm:spPr/>
      <dgm:t>
        <a:bodyPr/>
        <a:lstStyle/>
        <a:p>
          <a:endParaRPr lang="nb-NO" sz="1600" b="1">
            <a:solidFill>
              <a:schemeClr val="tx1"/>
            </a:solidFill>
            <a:latin typeface="+mn-lt"/>
          </a:endParaRPr>
        </a:p>
      </dgm:t>
    </dgm:pt>
    <dgm:pt modelId="{7EDECCEA-BF25-480B-8084-F8D5DC2D3E42}">
      <dgm:prSet phldrT="[Tekst]" custT="1"/>
      <dgm:spPr/>
      <dgm:t>
        <a:bodyPr/>
        <a:lstStyle/>
        <a:p>
          <a:r>
            <a:rPr lang="nb-NO" sz="1600" b="1" dirty="0" smtClean="0">
              <a:solidFill>
                <a:schemeClr val="tx1"/>
              </a:solidFill>
              <a:latin typeface="+mn-lt"/>
            </a:rPr>
            <a:t>Strategi- og handlingsplan 2020</a:t>
          </a:r>
        </a:p>
        <a:p>
          <a:r>
            <a:rPr lang="nb-NO" sz="1600" b="1" dirty="0" smtClean="0">
              <a:solidFill>
                <a:schemeClr val="tx1"/>
              </a:solidFill>
              <a:latin typeface="+mn-lt"/>
            </a:rPr>
            <a:t>Vedtak i desember 2019</a:t>
          </a:r>
          <a:endParaRPr lang="nb-NO" sz="1600" b="1" dirty="0">
            <a:solidFill>
              <a:schemeClr val="tx1"/>
            </a:solidFill>
            <a:latin typeface="+mn-lt"/>
          </a:endParaRPr>
        </a:p>
      </dgm:t>
    </dgm:pt>
    <dgm:pt modelId="{3B7A9316-D5B8-437E-92C4-68181FDAC42D}" type="parTrans" cxnId="{CBAD394A-B3A2-461E-9784-8B5A65C38C80}">
      <dgm:prSet/>
      <dgm:spPr/>
      <dgm:t>
        <a:bodyPr/>
        <a:lstStyle/>
        <a:p>
          <a:endParaRPr lang="nb-NO" sz="1600" b="1">
            <a:solidFill>
              <a:schemeClr val="tx1"/>
            </a:solidFill>
            <a:latin typeface="+mn-lt"/>
          </a:endParaRPr>
        </a:p>
      </dgm:t>
    </dgm:pt>
    <dgm:pt modelId="{03C98FB1-7B56-4BF2-A7F3-57DFD0D8613D}" type="sibTrans" cxnId="{CBAD394A-B3A2-461E-9784-8B5A65C38C80}">
      <dgm:prSet custT="1"/>
      <dgm:spPr/>
      <dgm:t>
        <a:bodyPr/>
        <a:lstStyle/>
        <a:p>
          <a:endParaRPr lang="nb-NO" sz="1600" b="1">
            <a:solidFill>
              <a:schemeClr val="tx1"/>
            </a:solidFill>
            <a:latin typeface="+mn-lt"/>
          </a:endParaRPr>
        </a:p>
      </dgm:t>
    </dgm:pt>
    <dgm:pt modelId="{1F3A6D74-7ED5-4E1D-91F6-2B1E0D26FEC8}">
      <dgm:prSet custT="1"/>
      <dgm:spPr/>
      <dgm:t>
        <a:bodyPr/>
        <a:lstStyle/>
        <a:p>
          <a:r>
            <a:rPr lang="nb-NO" sz="1600" b="1" dirty="0" err="1" smtClean="0">
              <a:solidFill>
                <a:schemeClr val="tx1"/>
              </a:solidFill>
              <a:latin typeface="+mn-lt"/>
            </a:rPr>
            <a:t>Årsevaluering</a:t>
          </a:r>
          <a:r>
            <a:rPr lang="nb-NO" sz="1600" b="1" dirty="0" smtClean="0">
              <a:solidFill>
                <a:schemeClr val="tx1"/>
              </a:solidFill>
              <a:latin typeface="+mn-lt"/>
            </a:rPr>
            <a:t> 2019</a:t>
          </a:r>
        </a:p>
        <a:p>
          <a:r>
            <a:rPr lang="nb-NO" sz="1600" b="1" dirty="0" smtClean="0">
              <a:solidFill>
                <a:schemeClr val="tx1"/>
              </a:solidFill>
              <a:latin typeface="+mn-lt"/>
            </a:rPr>
            <a:t>(Oppegård, Ski og Nordre Follo)</a:t>
          </a:r>
        </a:p>
        <a:p>
          <a:r>
            <a:rPr lang="nb-NO" sz="1600" b="1" dirty="0" smtClean="0">
              <a:solidFill>
                <a:schemeClr val="tx1"/>
              </a:solidFill>
              <a:latin typeface="+mn-lt"/>
            </a:rPr>
            <a:t>Vedtak mars</a:t>
          </a:r>
          <a:endParaRPr lang="nb-NO" sz="1600" b="1" dirty="0">
            <a:solidFill>
              <a:schemeClr val="tx1"/>
            </a:solidFill>
            <a:latin typeface="+mn-lt"/>
          </a:endParaRPr>
        </a:p>
      </dgm:t>
    </dgm:pt>
    <dgm:pt modelId="{89F13FDD-B9DD-4890-A74A-3306E77342F4}" type="parTrans" cxnId="{369001BA-24E9-446B-B7F2-55C2F9836670}">
      <dgm:prSet/>
      <dgm:spPr/>
      <dgm:t>
        <a:bodyPr/>
        <a:lstStyle/>
        <a:p>
          <a:endParaRPr lang="nb-NO" sz="1600" b="1">
            <a:solidFill>
              <a:schemeClr val="tx1"/>
            </a:solidFill>
            <a:latin typeface="+mn-lt"/>
          </a:endParaRPr>
        </a:p>
      </dgm:t>
    </dgm:pt>
    <dgm:pt modelId="{AA196AC6-47E4-4230-B2DA-C8DA490569BA}" type="sibTrans" cxnId="{369001BA-24E9-446B-B7F2-55C2F9836670}">
      <dgm:prSet custT="1"/>
      <dgm:spPr/>
      <dgm:t>
        <a:bodyPr/>
        <a:lstStyle/>
        <a:p>
          <a:endParaRPr lang="nb-NO" sz="1600" b="1">
            <a:solidFill>
              <a:schemeClr val="tx1"/>
            </a:solidFill>
            <a:latin typeface="+mn-lt"/>
          </a:endParaRPr>
        </a:p>
      </dgm:t>
    </dgm:pt>
    <dgm:pt modelId="{41A2C581-1A2D-4583-902E-AC25DC420E5E}">
      <dgm:prSet custT="1"/>
      <dgm:spPr/>
      <dgm:t>
        <a:bodyPr/>
        <a:lstStyle/>
        <a:p>
          <a:r>
            <a:rPr lang="nb-NO" sz="1600" b="1" dirty="0" smtClean="0">
              <a:solidFill>
                <a:schemeClr val="tx1"/>
              </a:solidFill>
              <a:latin typeface="+mn-lt"/>
            </a:rPr>
            <a:t>2. Tertialrapport 2020</a:t>
          </a:r>
        </a:p>
        <a:p>
          <a:r>
            <a:rPr lang="nb-NO" sz="1600" b="1" dirty="0" smtClean="0">
              <a:solidFill>
                <a:schemeClr val="tx1"/>
              </a:solidFill>
              <a:latin typeface="+mn-lt"/>
            </a:rPr>
            <a:t>Vedtak i Oktober</a:t>
          </a:r>
          <a:endParaRPr lang="nb-NO" sz="1600" b="1" dirty="0">
            <a:solidFill>
              <a:schemeClr val="tx1"/>
            </a:solidFill>
            <a:latin typeface="+mn-lt"/>
          </a:endParaRPr>
        </a:p>
      </dgm:t>
    </dgm:pt>
    <dgm:pt modelId="{22ED9636-6340-438A-A99F-38FD528F18EB}" type="parTrans" cxnId="{CB67C359-9072-4D33-B10C-5C0E42EF787B}">
      <dgm:prSet/>
      <dgm:spPr/>
      <dgm:t>
        <a:bodyPr/>
        <a:lstStyle/>
        <a:p>
          <a:endParaRPr lang="nb-NO" sz="1600" b="1">
            <a:solidFill>
              <a:schemeClr val="tx1"/>
            </a:solidFill>
            <a:latin typeface="+mn-lt"/>
          </a:endParaRPr>
        </a:p>
      </dgm:t>
    </dgm:pt>
    <dgm:pt modelId="{238E7C8C-D24A-45D3-80DB-70C100F65D96}" type="sibTrans" cxnId="{CB67C359-9072-4D33-B10C-5C0E42EF787B}">
      <dgm:prSet custT="1"/>
      <dgm:spPr/>
      <dgm:t>
        <a:bodyPr/>
        <a:lstStyle/>
        <a:p>
          <a:endParaRPr lang="nb-NO" sz="1600" b="1">
            <a:solidFill>
              <a:schemeClr val="tx1"/>
            </a:solidFill>
            <a:latin typeface="+mn-lt"/>
          </a:endParaRPr>
        </a:p>
      </dgm:t>
    </dgm:pt>
    <dgm:pt modelId="{E7B5A470-0F77-41E6-BEB5-7FBE512D2518}">
      <dgm:prSe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solidFill>
                <a:schemeClr val="tx1"/>
              </a:solidFill>
              <a:latin typeface="+mn-lt"/>
            </a:rPr>
            <a:t>Seminar </a:t>
          </a:r>
        </a:p>
        <a:p>
          <a:r>
            <a:rPr lang="nb-NO" sz="1600" b="1" dirty="0" smtClean="0">
              <a:solidFill>
                <a:schemeClr val="tx1"/>
              </a:solidFill>
              <a:latin typeface="+mn-lt"/>
            </a:rPr>
            <a:t>«Profil og prioriteringer» april </a:t>
          </a:r>
          <a:endParaRPr lang="nb-NO" sz="1600" b="1" dirty="0">
            <a:solidFill>
              <a:schemeClr val="tx1"/>
            </a:solidFill>
            <a:latin typeface="+mn-lt"/>
          </a:endParaRPr>
        </a:p>
      </dgm:t>
    </dgm:pt>
    <dgm:pt modelId="{ACDB11D5-88E0-4A61-B208-80F7738F98B9}" type="parTrans" cxnId="{9E948998-4C25-4227-A9FC-B414902F77FC}">
      <dgm:prSet/>
      <dgm:spPr/>
      <dgm:t>
        <a:bodyPr/>
        <a:lstStyle/>
        <a:p>
          <a:endParaRPr lang="nb-NO" sz="1600" b="1">
            <a:solidFill>
              <a:schemeClr val="tx1"/>
            </a:solidFill>
            <a:latin typeface="+mn-lt"/>
          </a:endParaRPr>
        </a:p>
      </dgm:t>
    </dgm:pt>
    <dgm:pt modelId="{CF2781E3-0C23-48AA-A04D-F3F7BC2DE741}" type="sibTrans" cxnId="{9E948998-4C25-4227-A9FC-B414902F77FC}">
      <dgm:prSet custT="1"/>
      <dgm:spPr/>
      <dgm:t>
        <a:bodyPr/>
        <a:lstStyle/>
        <a:p>
          <a:endParaRPr lang="nb-NO" sz="1600" b="1">
            <a:solidFill>
              <a:schemeClr val="tx1"/>
            </a:solidFill>
            <a:latin typeface="+mn-lt"/>
          </a:endParaRPr>
        </a:p>
      </dgm:t>
    </dgm:pt>
    <dgm:pt modelId="{EC90E377-06A3-4A9B-9C56-E31A4F9A3657}">
      <dgm:prSe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solidFill>
                <a:schemeClr val="tx1"/>
              </a:solidFill>
              <a:latin typeface="+mn-lt"/>
            </a:rPr>
            <a:t>Seminar September «Tjenestene»</a:t>
          </a:r>
          <a:endParaRPr lang="nb-NO" sz="1600" b="1" dirty="0">
            <a:solidFill>
              <a:schemeClr val="tx1"/>
            </a:solidFill>
            <a:latin typeface="+mn-lt"/>
          </a:endParaRPr>
        </a:p>
      </dgm:t>
    </dgm:pt>
    <dgm:pt modelId="{EF6B26EC-9155-4A89-A057-32BCBF25AA02}" type="parTrans" cxnId="{C5C3F427-A48B-4E55-94B3-469FBB454837}">
      <dgm:prSet/>
      <dgm:spPr/>
      <dgm:t>
        <a:bodyPr/>
        <a:lstStyle/>
        <a:p>
          <a:endParaRPr lang="nb-NO" sz="1600" b="1">
            <a:solidFill>
              <a:schemeClr val="tx1"/>
            </a:solidFill>
            <a:latin typeface="+mn-lt"/>
          </a:endParaRPr>
        </a:p>
      </dgm:t>
    </dgm:pt>
    <dgm:pt modelId="{7461F674-C59F-4A34-8C13-1C3B9A555E5E}" type="sibTrans" cxnId="{C5C3F427-A48B-4E55-94B3-469FBB454837}">
      <dgm:prSet custT="1"/>
      <dgm:spPr/>
      <dgm:t>
        <a:bodyPr/>
        <a:lstStyle/>
        <a:p>
          <a:endParaRPr lang="nb-NO" sz="1600" b="1">
            <a:solidFill>
              <a:schemeClr val="tx1"/>
            </a:solidFill>
            <a:latin typeface="+mn-lt"/>
          </a:endParaRPr>
        </a:p>
      </dgm:t>
    </dgm:pt>
    <dgm:pt modelId="{8E4A4787-DC84-496A-899E-AE8F881EB0BF}">
      <dgm:prSe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latin typeface="+mn-lt"/>
            </a:rPr>
            <a:t>Seminar «Forslag til SHP» November </a:t>
          </a:r>
          <a:endParaRPr lang="nb-NO" sz="1600" b="1" dirty="0">
            <a:latin typeface="+mn-lt"/>
          </a:endParaRPr>
        </a:p>
      </dgm:t>
    </dgm:pt>
    <dgm:pt modelId="{26462CE8-C4CD-4F4D-9FAF-B1238B8E4FAB}" type="parTrans" cxnId="{88BC6DE6-77F3-4269-8922-3E4254CC7803}">
      <dgm:prSet/>
      <dgm:spPr/>
      <dgm:t>
        <a:bodyPr/>
        <a:lstStyle/>
        <a:p>
          <a:endParaRPr lang="nb-NO" sz="1600" b="1">
            <a:latin typeface="+mn-lt"/>
          </a:endParaRPr>
        </a:p>
      </dgm:t>
    </dgm:pt>
    <dgm:pt modelId="{A58763BF-2D1D-4256-AB3F-77F0B48D2FE3}" type="sibTrans" cxnId="{88BC6DE6-77F3-4269-8922-3E4254CC7803}">
      <dgm:prSet/>
      <dgm:spPr/>
      <dgm:t>
        <a:bodyPr/>
        <a:lstStyle/>
        <a:p>
          <a:endParaRPr lang="nb-NO" sz="1600" b="1">
            <a:latin typeface="+mn-lt"/>
          </a:endParaRPr>
        </a:p>
      </dgm:t>
    </dgm:pt>
    <dgm:pt modelId="{E2DB2904-8408-447A-89C8-E6AA40EA2862}" type="pres">
      <dgm:prSet presAssocID="{B0C2B09B-A926-4A5F-A1E0-423D5DE379F6}" presName="Name0" presStyleCnt="0">
        <dgm:presLayoutVars>
          <dgm:dir/>
          <dgm:resizeHandles val="exact"/>
        </dgm:presLayoutVars>
      </dgm:prSet>
      <dgm:spPr/>
      <dgm:t>
        <a:bodyPr/>
        <a:lstStyle/>
        <a:p>
          <a:endParaRPr lang="nb-NO"/>
        </a:p>
      </dgm:t>
    </dgm:pt>
    <dgm:pt modelId="{BDBEB2FF-806F-4BAE-9C23-C46C7B7A9347}" type="pres">
      <dgm:prSet presAssocID="{B0C2B09B-A926-4A5F-A1E0-423D5DE379F6}" presName="cycle" presStyleCnt="0"/>
      <dgm:spPr/>
    </dgm:pt>
    <dgm:pt modelId="{53FA518E-6150-4C02-AA56-A9695BB5282F}" type="pres">
      <dgm:prSet presAssocID="{7EDECCEA-BF25-480B-8084-F8D5DC2D3E42}" presName="nodeFirstNode" presStyleLbl="node1" presStyleIdx="0" presStyleCnt="9" custScaleY="172930">
        <dgm:presLayoutVars>
          <dgm:bulletEnabled val="1"/>
        </dgm:presLayoutVars>
      </dgm:prSet>
      <dgm:spPr/>
      <dgm:t>
        <a:bodyPr/>
        <a:lstStyle/>
        <a:p>
          <a:endParaRPr lang="nb-NO"/>
        </a:p>
      </dgm:t>
    </dgm:pt>
    <dgm:pt modelId="{AEA2DBA9-E50F-4C2C-A85C-1F71FCA8753A}" type="pres">
      <dgm:prSet presAssocID="{03C98FB1-7B56-4BF2-A7F3-57DFD0D8613D}" presName="sibTransFirstNode" presStyleLbl="bgShp" presStyleIdx="0" presStyleCnt="1"/>
      <dgm:spPr/>
      <dgm:t>
        <a:bodyPr/>
        <a:lstStyle/>
        <a:p>
          <a:endParaRPr lang="nb-NO"/>
        </a:p>
      </dgm:t>
    </dgm:pt>
    <dgm:pt modelId="{33621D04-D7F8-43A3-A9E4-3033A6D1C01B}" type="pres">
      <dgm:prSet presAssocID="{F5ACE231-8E3E-43F9-90E1-6D53107089E3}" presName="nodeFollowingNodes" presStyleLbl="node1" presStyleIdx="1" presStyleCnt="9" custScaleY="115670">
        <dgm:presLayoutVars>
          <dgm:bulletEnabled val="1"/>
        </dgm:presLayoutVars>
      </dgm:prSet>
      <dgm:spPr/>
      <dgm:t>
        <a:bodyPr/>
        <a:lstStyle/>
        <a:p>
          <a:endParaRPr lang="nb-NO"/>
        </a:p>
      </dgm:t>
    </dgm:pt>
    <dgm:pt modelId="{4573B76B-948E-4959-8EE7-B5B840600C13}" type="pres">
      <dgm:prSet presAssocID="{1F3A6D74-7ED5-4E1D-91F6-2B1E0D26FEC8}" presName="nodeFollowingNodes" presStyleLbl="node1" presStyleIdx="2" presStyleCnt="9" custScaleY="156100">
        <dgm:presLayoutVars>
          <dgm:bulletEnabled val="1"/>
        </dgm:presLayoutVars>
      </dgm:prSet>
      <dgm:spPr/>
      <dgm:t>
        <a:bodyPr/>
        <a:lstStyle/>
        <a:p>
          <a:endParaRPr lang="nb-NO"/>
        </a:p>
      </dgm:t>
    </dgm:pt>
    <dgm:pt modelId="{2A773886-FA0F-41FA-A331-4301B194C261}" type="pres">
      <dgm:prSet presAssocID="{E7B5A470-0F77-41E6-BEB5-7FBE512D2518}" presName="nodeFollowingNodes" presStyleLbl="node1" presStyleIdx="3" presStyleCnt="9" custScaleY="115670">
        <dgm:presLayoutVars>
          <dgm:bulletEnabled val="1"/>
        </dgm:presLayoutVars>
      </dgm:prSet>
      <dgm:spPr/>
      <dgm:t>
        <a:bodyPr/>
        <a:lstStyle/>
        <a:p>
          <a:endParaRPr lang="nb-NO"/>
        </a:p>
      </dgm:t>
    </dgm:pt>
    <dgm:pt modelId="{8B1FBA33-4A92-427D-8461-66AA2ED4C153}" type="pres">
      <dgm:prSet presAssocID="{C47D52CB-7FB0-4C49-BA6A-F5B4178132EF}" presName="nodeFollowingNodes" presStyleLbl="node1" presStyleIdx="4" presStyleCnt="9" custScaleY="115670">
        <dgm:presLayoutVars>
          <dgm:bulletEnabled val="1"/>
        </dgm:presLayoutVars>
      </dgm:prSet>
      <dgm:spPr/>
      <dgm:t>
        <a:bodyPr/>
        <a:lstStyle/>
        <a:p>
          <a:endParaRPr lang="nb-NO"/>
        </a:p>
      </dgm:t>
    </dgm:pt>
    <dgm:pt modelId="{4D4B31B2-A679-4E0F-92A4-7DF9B82CC30D}" type="pres">
      <dgm:prSet presAssocID="{BB0B44BA-A47D-4F8B-A8C3-2506FA636BD7}" presName="nodeFollowingNodes" presStyleLbl="node1" presStyleIdx="5" presStyleCnt="9" custScaleY="115670">
        <dgm:presLayoutVars>
          <dgm:bulletEnabled val="1"/>
        </dgm:presLayoutVars>
      </dgm:prSet>
      <dgm:spPr/>
      <dgm:t>
        <a:bodyPr/>
        <a:lstStyle/>
        <a:p>
          <a:endParaRPr lang="nb-NO"/>
        </a:p>
      </dgm:t>
    </dgm:pt>
    <dgm:pt modelId="{7030C7B7-EF72-45A5-9827-169D0F7C8387}" type="pres">
      <dgm:prSet presAssocID="{EC90E377-06A3-4A9B-9C56-E31A4F9A3657}" presName="nodeFollowingNodes" presStyleLbl="node1" presStyleIdx="6" presStyleCnt="9" custScaleY="115670">
        <dgm:presLayoutVars>
          <dgm:bulletEnabled val="1"/>
        </dgm:presLayoutVars>
      </dgm:prSet>
      <dgm:spPr/>
      <dgm:t>
        <a:bodyPr/>
        <a:lstStyle/>
        <a:p>
          <a:endParaRPr lang="nb-NO"/>
        </a:p>
      </dgm:t>
    </dgm:pt>
    <dgm:pt modelId="{80B9919C-0EED-435E-BE26-1086C4D030E6}" type="pres">
      <dgm:prSet presAssocID="{41A2C581-1A2D-4583-902E-AC25DC420E5E}" presName="nodeFollowingNodes" presStyleLbl="node1" presStyleIdx="7" presStyleCnt="9" custScaleY="115670">
        <dgm:presLayoutVars>
          <dgm:bulletEnabled val="1"/>
        </dgm:presLayoutVars>
      </dgm:prSet>
      <dgm:spPr/>
      <dgm:t>
        <a:bodyPr/>
        <a:lstStyle/>
        <a:p>
          <a:endParaRPr lang="nb-NO"/>
        </a:p>
      </dgm:t>
    </dgm:pt>
    <dgm:pt modelId="{0525F88B-D9BD-4EA2-9970-779E5CE625B5}" type="pres">
      <dgm:prSet presAssocID="{8E4A4787-DC84-496A-899E-AE8F881EB0BF}" presName="nodeFollowingNodes" presStyleLbl="node1" presStyleIdx="8" presStyleCnt="9" custScaleY="115670">
        <dgm:presLayoutVars>
          <dgm:bulletEnabled val="1"/>
        </dgm:presLayoutVars>
      </dgm:prSet>
      <dgm:spPr/>
      <dgm:t>
        <a:bodyPr/>
        <a:lstStyle/>
        <a:p>
          <a:endParaRPr lang="nb-NO"/>
        </a:p>
      </dgm:t>
    </dgm:pt>
  </dgm:ptLst>
  <dgm:cxnLst>
    <dgm:cxn modelId="{AC72BA02-394C-4282-9F82-F53C36AE1A94}" type="presOf" srcId="{7EDECCEA-BF25-480B-8084-F8D5DC2D3E42}" destId="{53FA518E-6150-4C02-AA56-A9695BB5282F}" srcOrd="0" destOrd="0" presId="urn:microsoft.com/office/officeart/2005/8/layout/cycle3"/>
    <dgm:cxn modelId="{C5C3F427-A48B-4E55-94B3-469FBB454837}" srcId="{B0C2B09B-A926-4A5F-A1E0-423D5DE379F6}" destId="{EC90E377-06A3-4A9B-9C56-E31A4F9A3657}" srcOrd="6" destOrd="0" parTransId="{EF6B26EC-9155-4A89-A057-32BCBF25AA02}" sibTransId="{7461F674-C59F-4A34-8C13-1C3B9A555E5E}"/>
    <dgm:cxn modelId="{A513C78C-6DAA-4253-A963-8E7134514A51}" type="presOf" srcId="{E7B5A470-0F77-41E6-BEB5-7FBE512D2518}" destId="{2A773886-FA0F-41FA-A331-4301B194C261}" srcOrd="0" destOrd="0" presId="urn:microsoft.com/office/officeart/2005/8/layout/cycle3"/>
    <dgm:cxn modelId="{AC060BB2-B536-452F-9462-38452BF27330}" srcId="{B0C2B09B-A926-4A5F-A1E0-423D5DE379F6}" destId="{C47D52CB-7FB0-4C49-BA6A-F5B4178132EF}" srcOrd="4" destOrd="0" parTransId="{0B856CC5-624D-42FE-9501-DF9624663045}" sibTransId="{24156848-A0DD-4114-91CB-B5C42B307458}"/>
    <dgm:cxn modelId="{03449CF5-5036-4E68-BCB4-E21718E3317D}" type="presOf" srcId="{8E4A4787-DC84-496A-899E-AE8F881EB0BF}" destId="{0525F88B-D9BD-4EA2-9970-779E5CE625B5}" srcOrd="0" destOrd="0" presId="urn:microsoft.com/office/officeart/2005/8/layout/cycle3"/>
    <dgm:cxn modelId="{952B490F-98B5-4C04-B164-E772CC83B44D}" srcId="{B0C2B09B-A926-4A5F-A1E0-423D5DE379F6}" destId="{F5ACE231-8E3E-43F9-90E1-6D53107089E3}" srcOrd="1" destOrd="0" parTransId="{CC584E81-2955-4B41-92FD-5538CF6A0BEA}" sibTransId="{1569B0BD-2013-4C96-B7E6-CE3E58EC37E1}"/>
    <dgm:cxn modelId="{EE3FCA86-158A-45DC-97B0-94B8C7CD2E14}" srcId="{B0C2B09B-A926-4A5F-A1E0-423D5DE379F6}" destId="{BB0B44BA-A47D-4F8B-A8C3-2506FA636BD7}" srcOrd="5" destOrd="0" parTransId="{CE56F9E9-620A-453F-A52E-AE628C7D845E}" sibTransId="{63387F20-C7C9-4FD1-9B30-B48B934A7DEC}"/>
    <dgm:cxn modelId="{0183AE93-88E0-4CD2-AE5D-8CD34BF9FD9F}" type="presOf" srcId="{BB0B44BA-A47D-4F8B-A8C3-2506FA636BD7}" destId="{4D4B31B2-A679-4E0F-92A4-7DF9B82CC30D}" srcOrd="0" destOrd="0" presId="urn:microsoft.com/office/officeart/2005/8/layout/cycle3"/>
    <dgm:cxn modelId="{CBAD394A-B3A2-461E-9784-8B5A65C38C80}" srcId="{B0C2B09B-A926-4A5F-A1E0-423D5DE379F6}" destId="{7EDECCEA-BF25-480B-8084-F8D5DC2D3E42}" srcOrd="0" destOrd="0" parTransId="{3B7A9316-D5B8-437E-92C4-68181FDAC42D}" sibTransId="{03C98FB1-7B56-4BF2-A7F3-57DFD0D8613D}"/>
    <dgm:cxn modelId="{D09275D6-F941-45F2-A04F-53D48D85E9DA}" type="presOf" srcId="{F5ACE231-8E3E-43F9-90E1-6D53107089E3}" destId="{33621D04-D7F8-43A3-A9E4-3033A6D1C01B}" srcOrd="0" destOrd="0" presId="urn:microsoft.com/office/officeart/2005/8/layout/cycle3"/>
    <dgm:cxn modelId="{88BC6DE6-77F3-4269-8922-3E4254CC7803}" srcId="{B0C2B09B-A926-4A5F-A1E0-423D5DE379F6}" destId="{8E4A4787-DC84-496A-899E-AE8F881EB0BF}" srcOrd="8" destOrd="0" parTransId="{26462CE8-C4CD-4F4D-9FAF-B1238B8E4FAB}" sibTransId="{A58763BF-2D1D-4256-AB3F-77F0B48D2FE3}"/>
    <dgm:cxn modelId="{996793DF-87BF-479D-B1A3-00A8C6D47BA4}" type="presOf" srcId="{1F3A6D74-7ED5-4E1D-91F6-2B1E0D26FEC8}" destId="{4573B76B-948E-4959-8EE7-B5B840600C13}" srcOrd="0" destOrd="0" presId="urn:microsoft.com/office/officeart/2005/8/layout/cycle3"/>
    <dgm:cxn modelId="{9E948998-4C25-4227-A9FC-B414902F77FC}" srcId="{B0C2B09B-A926-4A5F-A1E0-423D5DE379F6}" destId="{E7B5A470-0F77-41E6-BEB5-7FBE512D2518}" srcOrd="3" destOrd="0" parTransId="{ACDB11D5-88E0-4A61-B208-80F7738F98B9}" sibTransId="{CF2781E3-0C23-48AA-A04D-F3F7BC2DE741}"/>
    <dgm:cxn modelId="{91AF5C42-ADFF-4583-8C99-6EAF2A4B5EC2}" type="presOf" srcId="{C47D52CB-7FB0-4C49-BA6A-F5B4178132EF}" destId="{8B1FBA33-4A92-427D-8461-66AA2ED4C153}" srcOrd="0" destOrd="0" presId="urn:microsoft.com/office/officeart/2005/8/layout/cycle3"/>
    <dgm:cxn modelId="{D04A16BD-F853-4453-9858-C6593D6E2CFC}" type="presOf" srcId="{EC90E377-06A3-4A9B-9C56-E31A4F9A3657}" destId="{7030C7B7-EF72-45A5-9827-169D0F7C8387}" srcOrd="0" destOrd="0" presId="urn:microsoft.com/office/officeart/2005/8/layout/cycle3"/>
    <dgm:cxn modelId="{369001BA-24E9-446B-B7F2-55C2F9836670}" srcId="{B0C2B09B-A926-4A5F-A1E0-423D5DE379F6}" destId="{1F3A6D74-7ED5-4E1D-91F6-2B1E0D26FEC8}" srcOrd="2" destOrd="0" parTransId="{89F13FDD-B9DD-4890-A74A-3306E77342F4}" sibTransId="{AA196AC6-47E4-4230-B2DA-C8DA490569BA}"/>
    <dgm:cxn modelId="{0CA7AEBF-CCE3-48A9-98A8-D2BFB79CEDC5}" type="presOf" srcId="{03C98FB1-7B56-4BF2-A7F3-57DFD0D8613D}" destId="{AEA2DBA9-E50F-4C2C-A85C-1F71FCA8753A}" srcOrd="0" destOrd="0" presId="urn:microsoft.com/office/officeart/2005/8/layout/cycle3"/>
    <dgm:cxn modelId="{E6B63658-23C4-4218-9E78-79402A1921C0}" type="presOf" srcId="{41A2C581-1A2D-4583-902E-AC25DC420E5E}" destId="{80B9919C-0EED-435E-BE26-1086C4D030E6}" srcOrd="0" destOrd="0" presId="urn:microsoft.com/office/officeart/2005/8/layout/cycle3"/>
    <dgm:cxn modelId="{CB67C359-9072-4D33-B10C-5C0E42EF787B}" srcId="{B0C2B09B-A926-4A5F-A1E0-423D5DE379F6}" destId="{41A2C581-1A2D-4583-902E-AC25DC420E5E}" srcOrd="7" destOrd="0" parTransId="{22ED9636-6340-438A-A99F-38FD528F18EB}" sibTransId="{238E7C8C-D24A-45D3-80DB-70C100F65D96}"/>
    <dgm:cxn modelId="{A81B913C-75D7-476B-B7B6-F71FA62CEEEC}" type="presOf" srcId="{B0C2B09B-A926-4A5F-A1E0-423D5DE379F6}" destId="{E2DB2904-8408-447A-89C8-E6AA40EA2862}" srcOrd="0" destOrd="0" presId="urn:microsoft.com/office/officeart/2005/8/layout/cycle3"/>
    <dgm:cxn modelId="{BFDA009B-1EBD-4C70-987E-A57A1CEC4977}" type="presParOf" srcId="{E2DB2904-8408-447A-89C8-E6AA40EA2862}" destId="{BDBEB2FF-806F-4BAE-9C23-C46C7B7A9347}" srcOrd="0" destOrd="0" presId="urn:microsoft.com/office/officeart/2005/8/layout/cycle3"/>
    <dgm:cxn modelId="{E3325B5F-BC82-442B-A167-E6D3D60560F0}" type="presParOf" srcId="{BDBEB2FF-806F-4BAE-9C23-C46C7B7A9347}" destId="{53FA518E-6150-4C02-AA56-A9695BB5282F}" srcOrd="0" destOrd="0" presId="urn:microsoft.com/office/officeart/2005/8/layout/cycle3"/>
    <dgm:cxn modelId="{020DF818-2819-444E-94FD-6020BF86EDE5}" type="presParOf" srcId="{BDBEB2FF-806F-4BAE-9C23-C46C7B7A9347}" destId="{AEA2DBA9-E50F-4C2C-A85C-1F71FCA8753A}" srcOrd="1" destOrd="0" presId="urn:microsoft.com/office/officeart/2005/8/layout/cycle3"/>
    <dgm:cxn modelId="{F8D49550-DDA9-4977-B42E-25E1DD0D4BD1}" type="presParOf" srcId="{BDBEB2FF-806F-4BAE-9C23-C46C7B7A9347}" destId="{33621D04-D7F8-43A3-A9E4-3033A6D1C01B}" srcOrd="2" destOrd="0" presId="urn:microsoft.com/office/officeart/2005/8/layout/cycle3"/>
    <dgm:cxn modelId="{50FB85B8-A5AA-41D6-B7C9-7DA466162FC4}" type="presParOf" srcId="{BDBEB2FF-806F-4BAE-9C23-C46C7B7A9347}" destId="{4573B76B-948E-4959-8EE7-B5B840600C13}" srcOrd="3" destOrd="0" presId="urn:microsoft.com/office/officeart/2005/8/layout/cycle3"/>
    <dgm:cxn modelId="{601C9F6D-4594-4270-A247-B6C0916267A2}" type="presParOf" srcId="{BDBEB2FF-806F-4BAE-9C23-C46C7B7A9347}" destId="{2A773886-FA0F-41FA-A331-4301B194C261}" srcOrd="4" destOrd="0" presId="urn:microsoft.com/office/officeart/2005/8/layout/cycle3"/>
    <dgm:cxn modelId="{B78283FE-A996-4ADD-A6D6-4D67D3054A9D}" type="presParOf" srcId="{BDBEB2FF-806F-4BAE-9C23-C46C7B7A9347}" destId="{8B1FBA33-4A92-427D-8461-66AA2ED4C153}" srcOrd="5" destOrd="0" presId="urn:microsoft.com/office/officeart/2005/8/layout/cycle3"/>
    <dgm:cxn modelId="{EFA66D36-A6AF-41DE-8D0B-A59A70FD827A}" type="presParOf" srcId="{BDBEB2FF-806F-4BAE-9C23-C46C7B7A9347}" destId="{4D4B31B2-A679-4E0F-92A4-7DF9B82CC30D}" srcOrd="6" destOrd="0" presId="urn:microsoft.com/office/officeart/2005/8/layout/cycle3"/>
    <dgm:cxn modelId="{E61CAC3D-6221-468F-BE06-66164CEA0685}" type="presParOf" srcId="{BDBEB2FF-806F-4BAE-9C23-C46C7B7A9347}" destId="{7030C7B7-EF72-45A5-9827-169D0F7C8387}" srcOrd="7" destOrd="0" presId="urn:microsoft.com/office/officeart/2005/8/layout/cycle3"/>
    <dgm:cxn modelId="{81E434B6-5A21-4A02-8832-85147D0B0689}" type="presParOf" srcId="{BDBEB2FF-806F-4BAE-9C23-C46C7B7A9347}" destId="{80B9919C-0EED-435E-BE26-1086C4D030E6}" srcOrd="8" destOrd="0" presId="urn:microsoft.com/office/officeart/2005/8/layout/cycle3"/>
    <dgm:cxn modelId="{D517F651-2756-4D63-AF73-A85E66DAA6C7}" type="presParOf" srcId="{BDBEB2FF-806F-4BAE-9C23-C46C7B7A9347}" destId="{0525F88B-D9BD-4EA2-9970-779E5CE625B5}" srcOrd="9"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C2B09B-A926-4A5F-A1E0-423D5DE379F6}"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nb-NO"/>
        </a:p>
      </dgm:t>
    </dgm:pt>
    <dgm:pt modelId="{F5ACE231-8E3E-43F9-90E1-6D53107089E3}">
      <dgm:prSet phldrT="[Teks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solidFill>
                <a:schemeClr val="tx1"/>
              </a:solidFill>
              <a:latin typeface="+mn-lt"/>
            </a:rPr>
            <a:t>Seminar</a:t>
          </a:r>
        </a:p>
        <a:p>
          <a:r>
            <a:rPr lang="nb-NO" sz="1600" b="1" dirty="0" smtClean="0">
              <a:solidFill>
                <a:schemeClr val="tx1"/>
              </a:solidFill>
              <a:latin typeface="+mn-lt"/>
            </a:rPr>
            <a:t>«Mål og resultat»</a:t>
          </a:r>
        </a:p>
        <a:p>
          <a:r>
            <a:rPr lang="nb-NO" sz="1600" b="1" dirty="0" smtClean="0">
              <a:solidFill>
                <a:schemeClr val="tx1"/>
              </a:solidFill>
              <a:latin typeface="+mn-lt"/>
            </a:rPr>
            <a:t>februar</a:t>
          </a:r>
        </a:p>
      </dgm:t>
    </dgm:pt>
    <dgm:pt modelId="{CC584E81-2955-4B41-92FD-5538CF6A0BEA}" type="parTrans" cxnId="{952B490F-98B5-4C04-B164-E772CC83B44D}">
      <dgm:prSet/>
      <dgm:spPr/>
      <dgm:t>
        <a:bodyPr/>
        <a:lstStyle/>
        <a:p>
          <a:endParaRPr lang="nb-NO" sz="1600" b="1">
            <a:solidFill>
              <a:schemeClr val="tx1"/>
            </a:solidFill>
            <a:latin typeface="+mn-lt"/>
          </a:endParaRPr>
        </a:p>
      </dgm:t>
    </dgm:pt>
    <dgm:pt modelId="{1569B0BD-2013-4C96-B7E6-CE3E58EC37E1}" type="sibTrans" cxnId="{952B490F-98B5-4C04-B164-E772CC83B44D}">
      <dgm:prSet custT="1"/>
      <dgm:spPr/>
      <dgm:t>
        <a:bodyPr/>
        <a:lstStyle/>
        <a:p>
          <a:endParaRPr lang="nb-NO" sz="1600" b="1">
            <a:solidFill>
              <a:schemeClr val="tx1"/>
            </a:solidFill>
            <a:latin typeface="+mn-lt"/>
          </a:endParaRPr>
        </a:p>
      </dgm:t>
    </dgm:pt>
    <dgm:pt modelId="{C47D52CB-7FB0-4C49-BA6A-F5B4178132EF}">
      <dgm:prSet phldrT="[Tekst]" custT="1"/>
      <dgm:spPr>
        <a:solidFill>
          <a:srgbClr val="00B050"/>
        </a:solidFill>
      </dgm:spPr>
      <dgm:t>
        <a:bodyPr/>
        <a:lstStyle/>
        <a:p>
          <a:r>
            <a:rPr lang="nb-NO" sz="1600" b="1" dirty="0" smtClean="0">
              <a:solidFill>
                <a:schemeClr val="tx1"/>
              </a:solidFill>
              <a:latin typeface="+mn-lt"/>
            </a:rPr>
            <a:t>1. Tertialrapport 2020</a:t>
          </a:r>
        </a:p>
        <a:p>
          <a:r>
            <a:rPr lang="nb-NO" sz="1600" b="1" dirty="0" smtClean="0">
              <a:solidFill>
                <a:schemeClr val="tx1"/>
              </a:solidFill>
              <a:latin typeface="+mn-lt"/>
            </a:rPr>
            <a:t>Vedtak i Mai</a:t>
          </a:r>
          <a:endParaRPr lang="nb-NO" sz="1600" b="1" dirty="0">
            <a:solidFill>
              <a:schemeClr val="tx1"/>
            </a:solidFill>
            <a:latin typeface="+mn-lt"/>
          </a:endParaRPr>
        </a:p>
      </dgm:t>
    </dgm:pt>
    <dgm:pt modelId="{0B856CC5-624D-42FE-9501-DF9624663045}" type="parTrans" cxnId="{AC060BB2-B536-452F-9462-38452BF27330}">
      <dgm:prSet/>
      <dgm:spPr/>
      <dgm:t>
        <a:bodyPr/>
        <a:lstStyle/>
        <a:p>
          <a:endParaRPr lang="nb-NO" sz="1600" b="1">
            <a:solidFill>
              <a:schemeClr val="tx1"/>
            </a:solidFill>
            <a:latin typeface="+mn-lt"/>
          </a:endParaRPr>
        </a:p>
      </dgm:t>
    </dgm:pt>
    <dgm:pt modelId="{24156848-A0DD-4114-91CB-B5C42B307458}" type="sibTrans" cxnId="{AC060BB2-B536-452F-9462-38452BF27330}">
      <dgm:prSet custT="1"/>
      <dgm:spPr/>
      <dgm:t>
        <a:bodyPr/>
        <a:lstStyle/>
        <a:p>
          <a:endParaRPr lang="nb-NO" sz="1600" b="1">
            <a:solidFill>
              <a:schemeClr val="tx1"/>
            </a:solidFill>
            <a:latin typeface="+mn-lt"/>
          </a:endParaRPr>
        </a:p>
      </dgm:t>
    </dgm:pt>
    <dgm:pt modelId="{BB0B44BA-A47D-4F8B-A8C3-2506FA636BD7}">
      <dgm:prSet phldrT="[Tekst]" custT="1"/>
      <dgm:spPr/>
      <dgm:t>
        <a:bodyPr/>
        <a:lstStyle/>
        <a:p>
          <a:r>
            <a:rPr lang="nb-NO" sz="1600" b="1" dirty="0" smtClean="0">
              <a:solidFill>
                <a:schemeClr val="tx1"/>
              </a:solidFill>
              <a:latin typeface="+mn-lt"/>
            </a:rPr>
            <a:t>Mål- og rammesak 2021</a:t>
          </a:r>
        </a:p>
        <a:p>
          <a:r>
            <a:rPr lang="nb-NO" sz="1600" b="1" dirty="0" smtClean="0">
              <a:solidFill>
                <a:schemeClr val="tx1"/>
              </a:solidFill>
              <a:latin typeface="+mn-lt"/>
            </a:rPr>
            <a:t>Vedtak i Juni</a:t>
          </a:r>
          <a:endParaRPr lang="nb-NO" sz="1600" b="1" dirty="0">
            <a:solidFill>
              <a:schemeClr val="tx1"/>
            </a:solidFill>
            <a:latin typeface="+mn-lt"/>
          </a:endParaRPr>
        </a:p>
      </dgm:t>
    </dgm:pt>
    <dgm:pt modelId="{CE56F9E9-620A-453F-A52E-AE628C7D845E}" type="parTrans" cxnId="{EE3FCA86-158A-45DC-97B0-94B8C7CD2E14}">
      <dgm:prSet/>
      <dgm:spPr/>
      <dgm:t>
        <a:bodyPr/>
        <a:lstStyle/>
        <a:p>
          <a:endParaRPr lang="nb-NO" sz="1600" b="1">
            <a:solidFill>
              <a:schemeClr val="tx1"/>
            </a:solidFill>
            <a:latin typeface="+mn-lt"/>
          </a:endParaRPr>
        </a:p>
      </dgm:t>
    </dgm:pt>
    <dgm:pt modelId="{63387F20-C7C9-4FD1-9B30-B48B934A7DEC}" type="sibTrans" cxnId="{EE3FCA86-158A-45DC-97B0-94B8C7CD2E14}">
      <dgm:prSet custT="1"/>
      <dgm:spPr/>
      <dgm:t>
        <a:bodyPr/>
        <a:lstStyle/>
        <a:p>
          <a:endParaRPr lang="nb-NO" sz="1600" b="1">
            <a:solidFill>
              <a:schemeClr val="tx1"/>
            </a:solidFill>
            <a:latin typeface="+mn-lt"/>
          </a:endParaRPr>
        </a:p>
      </dgm:t>
    </dgm:pt>
    <dgm:pt modelId="{7EDECCEA-BF25-480B-8084-F8D5DC2D3E42}">
      <dgm:prSet phldrT="[Tekst]" custT="1"/>
      <dgm:spPr>
        <a:solidFill>
          <a:srgbClr val="00B050"/>
        </a:solidFill>
      </dgm:spPr>
      <dgm:t>
        <a:bodyPr/>
        <a:lstStyle/>
        <a:p>
          <a:r>
            <a:rPr lang="nb-NO" sz="1600" b="1" dirty="0" smtClean="0">
              <a:solidFill>
                <a:schemeClr val="tx1"/>
              </a:solidFill>
              <a:latin typeface="+mn-lt"/>
            </a:rPr>
            <a:t>Strategi- og handlingsplan 2020</a:t>
          </a:r>
        </a:p>
        <a:p>
          <a:r>
            <a:rPr lang="nb-NO" sz="1600" b="1" dirty="0" smtClean="0">
              <a:solidFill>
                <a:schemeClr val="tx1"/>
              </a:solidFill>
              <a:latin typeface="+mn-lt"/>
            </a:rPr>
            <a:t>Vedtak i desember 2019</a:t>
          </a:r>
          <a:endParaRPr lang="nb-NO" sz="1600" b="1" dirty="0">
            <a:solidFill>
              <a:schemeClr val="tx1"/>
            </a:solidFill>
            <a:latin typeface="+mn-lt"/>
          </a:endParaRPr>
        </a:p>
      </dgm:t>
    </dgm:pt>
    <dgm:pt modelId="{3B7A9316-D5B8-437E-92C4-68181FDAC42D}" type="parTrans" cxnId="{CBAD394A-B3A2-461E-9784-8B5A65C38C80}">
      <dgm:prSet/>
      <dgm:spPr/>
      <dgm:t>
        <a:bodyPr/>
        <a:lstStyle/>
        <a:p>
          <a:endParaRPr lang="nb-NO" sz="1600" b="1">
            <a:solidFill>
              <a:schemeClr val="tx1"/>
            </a:solidFill>
            <a:latin typeface="+mn-lt"/>
          </a:endParaRPr>
        </a:p>
      </dgm:t>
    </dgm:pt>
    <dgm:pt modelId="{03C98FB1-7B56-4BF2-A7F3-57DFD0D8613D}" type="sibTrans" cxnId="{CBAD394A-B3A2-461E-9784-8B5A65C38C80}">
      <dgm:prSet custT="1"/>
      <dgm:spPr/>
      <dgm:t>
        <a:bodyPr/>
        <a:lstStyle/>
        <a:p>
          <a:endParaRPr lang="nb-NO" sz="1600" b="1">
            <a:solidFill>
              <a:schemeClr val="tx1"/>
            </a:solidFill>
            <a:latin typeface="+mn-lt"/>
          </a:endParaRPr>
        </a:p>
      </dgm:t>
    </dgm:pt>
    <dgm:pt modelId="{1F3A6D74-7ED5-4E1D-91F6-2B1E0D26FEC8}">
      <dgm:prSet custT="1"/>
      <dgm:spPr>
        <a:solidFill>
          <a:srgbClr val="FFC000"/>
        </a:solidFill>
      </dgm:spPr>
      <dgm:t>
        <a:bodyPr/>
        <a:lstStyle/>
        <a:p>
          <a:r>
            <a:rPr lang="nb-NO" sz="1600" b="1" dirty="0" err="1" smtClean="0">
              <a:solidFill>
                <a:schemeClr val="tx1"/>
              </a:solidFill>
              <a:latin typeface="+mn-lt"/>
            </a:rPr>
            <a:t>Årsevaluering</a:t>
          </a:r>
          <a:r>
            <a:rPr lang="nb-NO" sz="1600" b="1" dirty="0" smtClean="0">
              <a:solidFill>
                <a:schemeClr val="tx1"/>
              </a:solidFill>
              <a:latin typeface="+mn-lt"/>
            </a:rPr>
            <a:t> 2019</a:t>
          </a:r>
        </a:p>
        <a:p>
          <a:r>
            <a:rPr lang="nb-NO" sz="1600" b="1" dirty="0" smtClean="0">
              <a:solidFill>
                <a:schemeClr val="tx1"/>
              </a:solidFill>
              <a:latin typeface="+mn-lt"/>
            </a:rPr>
            <a:t>(Oppegård, Ski og Nordre Follo)</a:t>
          </a:r>
        </a:p>
        <a:p>
          <a:r>
            <a:rPr lang="nb-NO" sz="1600" b="1" dirty="0" smtClean="0">
              <a:solidFill>
                <a:schemeClr val="tx1"/>
              </a:solidFill>
              <a:latin typeface="+mn-lt"/>
            </a:rPr>
            <a:t>Vedtak mars</a:t>
          </a:r>
          <a:endParaRPr lang="nb-NO" sz="1600" b="1" dirty="0">
            <a:solidFill>
              <a:schemeClr val="tx1"/>
            </a:solidFill>
            <a:latin typeface="+mn-lt"/>
          </a:endParaRPr>
        </a:p>
      </dgm:t>
    </dgm:pt>
    <dgm:pt modelId="{89F13FDD-B9DD-4890-A74A-3306E77342F4}" type="parTrans" cxnId="{369001BA-24E9-446B-B7F2-55C2F9836670}">
      <dgm:prSet/>
      <dgm:spPr/>
      <dgm:t>
        <a:bodyPr/>
        <a:lstStyle/>
        <a:p>
          <a:endParaRPr lang="nb-NO" sz="1600" b="1">
            <a:solidFill>
              <a:schemeClr val="tx1"/>
            </a:solidFill>
            <a:latin typeface="+mn-lt"/>
          </a:endParaRPr>
        </a:p>
      </dgm:t>
    </dgm:pt>
    <dgm:pt modelId="{AA196AC6-47E4-4230-B2DA-C8DA490569BA}" type="sibTrans" cxnId="{369001BA-24E9-446B-B7F2-55C2F9836670}">
      <dgm:prSet custT="1"/>
      <dgm:spPr/>
      <dgm:t>
        <a:bodyPr/>
        <a:lstStyle/>
        <a:p>
          <a:endParaRPr lang="nb-NO" sz="1600" b="1">
            <a:solidFill>
              <a:schemeClr val="tx1"/>
            </a:solidFill>
            <a:latin typeface="+mn-lt"/>
          </a:endParaRPr>
        </a:p>
      </dgm:t>
    </dgm:pt>
    <dgm:pt modelId="{41A2C581-1A2D-4583-902E-AC25DC420E5E}">
      <dgm:prSet custT="1"/>
      <dgm:spPr>
        <a:solidFill>
          <a:srgbClr val="00B050"/>
        </a:solidFill>
      </dgm:spPr>
      <dgm:t>
        <a:bodyPr/>
        <a:lstStyle/>
        <a:p>
          <a:r>
            <a:rPr lang="nb-NO" sz="1600" b="1" dirty="0" smtClean="0">
              <a:solidFill>
                <a:schemeClr val="tx1"/>
              </a:solidFill>
              <a:latin typeface="+mn-lt"/>
            </a:rPr>
            <a:t>2. Tertialrapport 2020</a:t>
          </a:r>
        </a:p>
        <a:p>
          <a:r>
            <a:rPr lang="nb-NO" sz="1600" b="1" dirty="0" smtClean="0">
              <a:solidFill>
                <a:schemeClr val="tx1"/>
              </a:solidFill>
              <a:latin typeface="+mn-lt"/>
            </a:rPr>
            <a:t>Vedtak i Oktober</a:t>
          </a:r>
          <a:endParaRPr lang="nb-NO" sz="1600" b="1" dirty="0">
            <a:solidFill>
              <a:schemeClr val="tx1"/>
            </a:solidFill>
            <a:latin typeface="+mn-lt"/>
          </a:endParaRPr>
        </a:p>
      </dgm:t>
    </dgm:pt>
    <dgm:pt modelId="{22ED9636-6340-438A-A99F-38FD528F18EB}" type="parTrans" cxnId="{CB67C359-9072-4D33-B10C-5C0E42EF787B}">
      <dgm:prSet/>
      <dgm:spPr/>
      <dgm:t>
        <a:bodyPr/>
        <a:lstStyle/>
        <a:p>
          <a:endParaRPr lang="nb-NO" sz="1600" b="1">
            <a:solidFill>
              <a:schemeClr val="tx1"/>
            </a:solidFill>
            <a:latin typeface="+mn-lt"/>
          </a:endParaRPr>
        </a:p>
      </dgm:t>
    </dgm:pt>
    <dgm:pt modelId="{238E7C8C-D24A-45D3-80DB-70C100F65D96}" type="sibTrans" cxnId="{CB67C359-9072-4D33-B10C-5C0E42EF787B}">
      <dgm:prSet custT="1"/>
      <dgm:spPr/>
      <dgm:t>
        <a:bodyPr/>
        <a:lstStyle/>
        <a:p>
          <a:endParaRPr lang="nb-NO" sz="1600" b="1">
            <a:solidFill>
              <a:schemeClr val="tx1"/>
            </a:solidFill>
            <a:latin typeface="+mn-lt"/>
          </a:endParaRPr>
        </a:p>
      </dgm:t>
    </dgm:pt>
    <dgm:pt modelId="{E7B5A470-0F77-41E6-BEB5-7FBE512D2518}">
      <dgm:prSe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solidFill>
                <a:schemeClr val="tx1"/>
              </a:solidFill>
              <a:latin typeface="+mn-lt"/>
            </a:rPr>
            <a:t>Seminar </a:t>
          </a:r>
        </a:p>
        <a:p>
          <a:r>
            <a:rPr lang="nb-NO" sz="1600" b="1" dirty="0" smtClean="0">
              <a:solidFill>
                <a:schemeClr val="tx1"/>
              </a:solidFill>
              <a:latin typeface="+mn-lt"/>
            </a:rPr>
            <a:t>«Profil og prioriteringer» april </a:t>
          </a:r>
          <a:endParaRPr lang="nb-NO" sz="1600" b="1" dirty="0">
            <a:solidFill>
              <a:schemeClr val="tx1"/>
            </a:solidFill>
            <a:latin typeface="+mn-lt"/>
          </a:endParaRPr>
        </a:p>
      </dgm:t>
    </dgm:pt>
    <dgm:pt modelId="{ACDB11D5-88E0-4A61-B208-80F7738F98B9}" type="parTrans" cxnId="{9E948998-4C25-4227-A9FC-B414902F77FC}">
      <dgm:prSet/>
      <dgm:spPr/>
      <dgm:t>
        <a:bodyPr/>
        <a:lstStyle/>
        <a:p>
          <a:endParaRPr lang="nb-NO" sz="1600" b="1">
            <a:solidFill>
              <a:schemeClr val="tx1"/>
            </a:solidFill>
            <a:latin typeface="+mn-lt"/>
          </a:endParaRPr>
        </a:p>
      </dgm:t>
    </dgm:pt>
    <dgm:pt modelId="{CF2781E3-0C23-48AA-A04D-F3F7BC2DE741}" type="sibTrans" cxnId="{9E948998-4C25-4227-A9FC-B414902F77FC}">
      <dgm:prSet custT="1"/>
      <dgm:spPr/>
      <dgm:t>
        <a:bodyPr/>
        <a:lstStyle/>
        <a:p>
          <a:endParaRPr lang="nb-NO" sz="1600" b="1">
            <a:solidFill>
              <a:schemeClr val="tx1"/>
            </a:solidFill>
            <a:latin typeface="+mn-lt"/>
          </a:endParaRPr>
        </a:p>
      </dgm:t>
    </dgm:pt>
    <dgm:pt modelId="{EC90E377-06A3-4A9B-9C56-E31A4F9A3657}">
      <dgm:prSe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solidFill>
                <a:schemeClr val="tx1"/>
              </a:solidFill>
              <a:latin typeface="+mn-lt"/>
            </a:rPr>
            <a:t>Seminar September «Tjenestene»</a:t>
          </a:r>
          <a:endParaRPr lang="nb-NO" sz="1600" b="1" dirty="0">
            <a:solidFill>
              <a:schemeClr val="tx1"/>
            </a:solidFill>
            <a:latin typeface="+mn-lt"/>
          </a:endParaRPr>
        </a:p>
      </dgm:t>
    </dgm:pt>
    <dgm:pt modelId="{EF6B26EC-9155-4A89-A057-32BCBF25AA02}" type="parTrans" cxnId="{C5C3F427-A48B-4E55-94B3-469FBB454837}">
      <dgm:prSet/>
      <dgm:spPr/>
      <dgm:t>
        <a:bodyPr/>
        <a:lstStyle/>
        <a:p>
          <a:endParaRPr lang="nb-NO" sz="1600" b="1">
            <a:solidFill>
              <a:schemeClr val="tx1"/>
            </a:solidFill>
            <a:latin typeface="+mn-lt"/>
          </a:endParaRPr>
        </a:p>
      </dgm:t>
    </dgm:pt>
    <dgm:pt modelId="{7461F674-C59F-4A34-8C13-1C3B9A555E5E}" type="sibTrans" cxnId="{C5C3F427-A48B-4E55-94B3-469FBB454837}">
      <dgm:prSet custT="1"/>
      <dgm:spPr/>
      <dgm:t>
        <a:bodyPr/>
        <a:lstStyle/>
        <a:p>
          <a:endParaRPr lang="nb-NO" sz="1600" b="1">
            <a:solidFill>
              <a:schemeClr val="tx1"/>
            </a:solidFill>
            <a:latin typeface="+mn-lt"/>
          </a:endParaRPr>
        </a:p>
      </dgm:t>
    </dgm:pt>
    <dgm:pt modelId="{8E4A4787-DC84-496A-899E-AE8F881EB0BF}">
      <dgm:prSet custT="1">
        <dgm:style>
          <a:lnRef idx="2">
            <a:schemeClr val="accent3"/>
          </a:lnRef>
          <a:fillRef idx="1">
            <a:schemeClr val="lt1"/>
          </a:fillRef>
          <a:effectRef idx="0">
            <a:schemeClr val="accent3"/>
          </a:effectRef>
          <a:fontRef idx="minor">
            <a:schemeClr val="dk1"/>
          </a:fontRef>
        </dgm:style>
      </dgm:prSet>
      <dgm:spPr/>
      <dgm:t>
        <a:bodyPr/>
        <a:lstStyle/>
        <a:p>
          <a:r>
            <a:rPr lang="nb-NO" sz="1600" b="1" dirty="0" smtClean="0">
              <a:latin typeface="+mn-lt"/>
            </a:rPr>
            <a:t>Seminar «Forslag til SHP» November </a:t>
          </a:r>
          <a:endParaRPr lang="nb-NO" sz="1600" b="1" dirty="0">
            <a:latin typeface="+mn-lt"/>
          </a:endParaRPr>
        </a:p>
      </dgm:t>
    </dgm:pt>
    <dgm:pt modelId="{26462CE8-C4CD-4F4D-9FAF-B1238B8E4FAB}" type="parTrans" cxnId="{88BC6DE6-77F3-4269-8922-3E4254CC7803}">
      <dgm:prSet/>
      <dgm:spPr/>
      <dgm:t>
        <a:bodyPr/>
        <a:lstStyle/>
        <a:p>
          <a:endParaRPr lang="nb-NO" sz="1600" b="1">
            <a:latin typeface="+mn-lt"/>
          </a:endParaRPr>
        </a:p>
      </dgm:t>
    </dgm:pt>
    <dgm:pt modelId="{A58763BF-2D1D-4256-AB3F-77F0B48D2FE3}" type="sibTrans" cxnId="{88BC6DE6-77F3-4269-8922-3E4254CC7803}">
      <dgm:prSet/>
      <dgm:spPr/>
      <dgm:t>
        <a:bodyPr/>
        <a:lstStyle/>
        <a:p>
          <a:endParaRPr lang="nb-NO" sz="1600" b="1">
            <a:latin typeface="+mn-lt"/>
          </a:endParaRPr>
        </a:p>
      </dgm:t>
    </dgm:pt>
    <dgm:pt modelId="{E2DB2904-8408-447A-89C8-E6AA40EA2862}" type="pres">
      <dgm:prSet presAssocID="{B0C2B09B-A926-4A5F-A1E0-423D5DE379F6}" presName="Name0" presStyleCnt="0">
        <dgm:presLayoutVars>
          <dgm:dir/>
          <dgm:resizeHandles val="exact"/>
        </dgm:presLayoutVars>
      </dgm:prSet>
      <dgm:spPr/>
      <dgm:t>
        <a:bodyPr/>
        <a:lstStyle/>
        <a:p>
          <a:endParaRPr lang="nb-NO"/>
        </a:p>
      </dgm:t>
    </dgm:pt>
    <dgm:pt modelId="{BDBEB2FF-806F-4BAE-9C23-C46C7B7A9347}" type="pres">
      <dgm:prSet presAssocID="{B0C2B09B-A926-4A5F-A1E0-423D5DE379F6}" presName="cycle" presStyleCnt="0"/>
      <dgm:spPr/>
    </dgm:pt>
    <dgm:pt modelId="{53FA518E-6150-4C02-AA56-A9695BB5282F}" type="pres">
      <dgm:prSet presAssocID="{7EDECCEA-BF25-480B-8084-F8D5DC2D3E42}" presName="nodeFirstNode" presStyleLbl="node1" presStyleIdx="0" presStyleCnt="9" custScaleY="172930">
        <dgm:presLayoutVars>
          <dgm:bulletEnabled val="1"/>
        </dgm:presLayoutVars>
      </dgm:prSet>
      <dgm:spPr/>
      <dgm:t>
        <a:bodyPr/>
        <a:lstStyle/>
        <a:p>
          <a:endParaRPr lang="nb-NO"/>
        </a:p>
      </dgm:t>
    </dgm:pt>
    <dgm:pt modelId="{AEA2DBA9-E50F-4C2C-A85C-1F71FCA8753A}" type="pres">
      <dgm:prSet presAssocID="{03C98FB1-7B56-4BF2-A7F3-57DFD0D8613D}" presName="sibTransFirstNode" presStyleLbl="bgShp" presStyleIdx="0" presStyleCnt="1"/>
      <dgm:spPr/>
      <dgm:t>
        <a:bodyPr/>
        <a:lstStyle/>
        <a:p>
          <a:endParaRPr lang="nb-NO"/>
        </a:p>
      </dgm:t>
    </dgm:pt>
    <dgm:pt modelId="{33621D04-D7F8-43A3-A9E4-3033A6D1C01B}" type="pres">
      <dgm:prSet presAssocID="{F5ACE231-8E3E-43F9-90E1-6D53107089E3}" presName="nodeFollowingNodes" presStyleLbl="node1" presStyleIdx="1" presStyleCnt="9" custScaleY="115670">
        <dgm:presLayoutVars>
          <dgm:bulletEnabled val="1"/>
        </dgm:presLayoutVars>
      </dgm:prSet>
      <dgm:spPr/>
      <dgm:t>
        <a:bodyPr/>
        <a:lstStyle/>
        <a:p>
          <a:endParaRPr lang="nb-NO"/>
        </a:p>
      </dgm:t>
    </dgm:pt>
    <dgm:pt modelId="{4573B76B-948E-4959-8EE7-B5B840600C13}" type="pres">
      <dgm:prSet presAssocID="{1F3A6D74-7ED5-4E1D-91F6-2B1E0D26FEC8}" presName="nodeFollowingNodes" presStyleLbl="node1" presStyleIdx="2" presStyleCnt="9" custScaleY="156100">
        <dgm:presLayoutVars>
          <dgm:bulletEnabled val="1"/>
        </dgm:presLayoutVars>
      </dgm:prSet>
      <dgm:spPr/>
      <dgm:t>
        <a:bodyPr/>
        <a:lstStyle/>
        <a:p>
          <a:endParaRPr lang="nb-NO"/>
        </a:p>
      </dgm:t>
    </dgm:pt>
    <dgm:pt modelId="{2A773886-FA0F-41FA-A331-4301B194C261}" type="pres">
      <dgm:prSet presAssocID="{E7B5A470-0F77-41E6-BEB5-7FBE512D2518}" presName="nodeFollowingNodes" presStyleLbl="node1" presStyleIdx="3" presStyleCnt="9" custScaleY="115670">
        <dgm:presLayoutVars>
          <dgm:bulletEnabled val="1"/>
        </dgm:presLayoutVars>
      </dgm:prSet>
      <dgm:spPr/>
      <dgm:t>
        <a:bodyPr/>
        <a:lstStyle/>
        <a:p>
          <a:endParaRPr lang="nb-NO"/>
        </a:p>
      </dgm:t>
    </dgm:pt>
    <dgm:pt modelId="{8B1FBA33-4A92-427D-8461-66AA2ED4C153}" type="pres">
      <dgm:prSet presAssocID="{C47D52CB-7FB0-4C49-BA6A-F5B4178132EF}" presName="nodeFollowingNodes" presStyleLbl="node1" presStyleIdx="4" presStyleCnt="9" custScaleY="115670">
        <dgm:presLayoutVars>
          <dgm:bulletEnabled val="1"/>
        </dgm:presLayoutVars>
      </dgm:prSet>
      <dgm:spPr/>
      <dgm:t>
        <a:bodyPr/>
        <a:lstStyle/>
        <a:p>
          <a:endParaRPr lang="nb-NO"/>
        </a:p>
      </dgm:t>
    </dgm:pt>
    <dgm:pt modelId="{4D4B31B2-A679-4E0F-92A4-7DF9B82CC30D}" type="pres">
      <dgm:prSet presAssocID="{BB0B44BA-A47D-4F8B-A8C3-2506FA636BD7}" presName="nodeFollowingNodes" presStyleLbl="node1" presStyleIdx="5" presStyleCnt="9" custScaleY="115670">
        <dgm:presLayoutVars>
          <dgm:bulletEnabled val="1"/>
        </dgm:presLayoutVars>
      </dgm:prSet>
      <dgm:spPr/>
      <dgm:t>
        <a:bodyPr/>
        <a:lstStyle/>
        <a:p>
          <a:endParaRPr lang="nb-NO"/>
        </a:p>
      </dgm:t>
    </dgm:pt>
    <dgm:pt modelId="{7030C7B7-EF72-45A5-9827-169D0F7C8387}" type="pres">
      <dgm:prSet presAssocID="{EC90E377-06A3-4A9B-9C56-E31A4F9A3657}" presName="nodeFollowingNodes" presStyleLbl="node1" presStyleIdx="6" presStyleCnt="9" custScaleY="115670">
        <dgm:presLayoutVars>
          <dgm:bulletEnabled val="1"/>
        </dgm:presLayoutVars>
      </dgm:prSet>
      <dgm:spPr/>
      <dgm:t>
        <a:bodyPr/>
        <a:lstStyle/>
        <a:p>
          <a:endParaRPr lang="nb-NO"/>
        </a:p>
      </dgm:t>
    </dgm:pt>
    <dgm:pt modelId="{80B9919C-0EED-435E-BE26-1086C4D030E6}" type="pres">
      <dgm:prSet presAssocID="{41A2C581-1A2D-4583-902E-AC25DC420E5E}" presName="nodeFollowingNodes" presStyleLbl="node1" presStyleIdx="7" presStyleCnt="9" custScaleY="115670">
        <dgm:presLayoutVars>
          <dgm:bulletEnabled val="1"/>
        </dgm:presLayoutVars>
      </dgm:prSet>
      <dgm:spPr/>
      <dgm:t>
        <a:bodyPr/>
        <a:lstStyle/>
        <a:p>
          <a:endParaRPr lang="nb-NO"/>
        </a:p>
      </dgm:t>
    </dgm:pt>
    <dgm:pt modelId="{0525F88B-D9BD-4EA2-9970-779E5CE625B5}" type="pres">
      <dgm:prSet presAssocID="{8E4A4787-DC84-496A-899E-AE8F881EB0BF}" presName="nodeFollowingNodes" presStyleLbl="node1" presStyleIdx="8" presStyleCnt="9" custScaleY="115670">
        <dgm:presLayoutVars>
          <dgm:bulletEnabled val="1"/>
        </dgm:presLayoutVars>
      </dgm:prSet>
      <dgm:spPr/>
      <dgm:t>
        <a:bodyPr/>
        <a:lstStyle/>
        <a:p>
          <a:endParaRPr lang="nb-NO"/>
        </a:p>
      </dgm:t>
    </dgm:pt>
  </dgm:ptLst>
  <dgm:cxnLst>
    <dgm:cxn modelId="{C5C3F427-A48B-4E55-94B3-469FBB454837}" srcId="{B0C2B09B-A926-4A5F-A1E0-423D5DE379F6}" destId="{EC90E377-06A3-4A9B-9C56-E31A4F9A3657}" srcOrd="6" destOrd="0" parTransId="{EF6B26EC-9155-4A89-A057-32BCBF25AA02}" sibTransId="{7461F674-C59F-4A34-8C13-1C3B9A555E5E}"/>
    <dgm:cxn modelId="{AC060BB2-B536-452F-9462-38452BF27330}" srcId="{B0C2B09B-A926-4A5F-A1E0-423D5DE379F6}" destId="{C47D52CB-7FB0-4C49-BA6A-F5B4178132EF}" srcOrd="4" destOrd="0" parTransId="{0B856CC5-624D-42FE-9501-DF9624663045}" sibTransId="{24156848-A0DD-4114-91CB-B5C42B307458}"/>
    <dgm:cxn modelId="{952B490F-98B5-4C04-B164-E772CC83B44D}" srcId="{B0C2B09B-A926-4A5F-A1E0-423D5DE379F6}" destId="{F5ACE231-8E3E-43F9-90E1-6D53107089E3}" srcOrd="1" destOrd="0" parTransId="{CC584E81-2955-4B41-92FD-5538CF6A0BEA}" sibTransId="{1569B0BD-2013-4C96-B7E6-CE3E58EC37E1}"/>
    <dgm:cxn modelId="{FE1450E8-4C7E-4D40-87BE-C6F003EEC8BA}" type="presOf" srcId="{1F3A6D74-7ED5-4E1D-91F6-2B1E0D26FEC8}" destId="{4573B76B-948E-4959-8EE7-B5B840600C13}" srcOrd="0" destOrd="0" presId="urn:microsoft.com/office/officeart/2005/8/layout/cycle3"/>
    <dgm:cxn modelId="{F898A2A4-6492-4175-B676-5453B3F941D3}" type="presOf" srcId="{C47D52CB-7FB0-4C49-BA6A-F5B4178132EF}" destId="{8B1FBA33-4A92-427D-8461-66AA2ED4C153}" srcOrd="0" destOrd="0" presId="urn:microsoft.com/office/officeart/2005/8/layout/cycle3"/>
    <dgm:cxn modelId="{EE3FCA86-158A-45DC-97B0-94B8C7CD2E14}" srcId="{B0C2B09B-A926-4A5F-A1E0-423D5DE379F6}" destId="{BB0B44BA-A47D-4F8B-A8C3-2506FA636BD7}" srcOrd="5" destOrd="0" parTransId="{CE56F9E9-620A-453F-A52E-AE628C7D845E}" sibTransId="{63387F20-C7C9-4FD1-9B30-B48B934A7DEC}"/>
    <dgm:cxn modelId="{02053575-978E-4561-B632-2CD6B22CBCB0}" type="presOf" srcId="{7EDECCEA-BF25-480B-8084-F8D5DC2D3E42}" destId="{53FA518E-6150-4C02-AA56-A9695BB5282F}" srcOrd="0" destOrd="0" presId="urn:microsoft.com/office/officeart/2005/8/layout/cycle3"/>
    <dgm:cxn modelId="{2CA72B57-2520-43D1-8314-5FFEA22A95E4}" type="presOf" srcId="{03C98FB1-7B56-4BF2-A7F3-57DFD0D8613D}" destId="{AEA2DBA9-E50F-4C2C-A85C-1F71FCA8753A}" srcOrd="0" destOrd="0" presId="urn:microsoft.com/office/officeart/2005/8/layout/cycle3"/>
    <dgm:cxn modelId="{CBAD394A-B3A2-461E-9784-8B5A65C38C80}" srcId="{B0C2B09B-A926-4A5F-A1E0-423D5DE379F6}" destId="{7EDECCEA-BF25-480B-8084-F8D5DC2D3E42}" srcOrd="0" destOrd="0" parTransId="{3B7A9316-D5B8-437E-92C4-68181FDAC42D}" sibTransId="{03C98FB1-7B56-4BF2-A7F3-57DFD0D8613D}"/>
    <dgm:cxn modelId="{88BC6DE6-77F3-4269-8922-3E4254CC7803}" srcId="{B0C2B09B-A926-4A5F-A1E0-423D5DE379F6}" destId="{8E4A4787-DC84-496A-899E-AE8F881EB0BF}" srcOrd="8" destOrd="0" parTransId="{26462CE8-C4CD-4F4D-9FAF-B1238B8E4FAB}" sibTransId="{A58763BF-2D1D-4256-AB3F-77F0B48D2FE3}"/>
    <dgm:cxn modelId="{BA3F8338-E814-4FF7-9CF9-A4C1FFB7189F}" type="presOf" srcId="{B0C2B09B-A926-4A5F-A1E0-423D5DE379F6}" destId="{E2DB2904-8408-447A-89C8-E6AA40EA2862}" srcOrd="0" destOrd="0" presId="urn:microsoft.com/office/officeart/2005/8/layout/cycle3"/>
    <dgm:cxn modelId="{8FFA5FB7-23A0-4F0C-B9C8-BC1658439188}" type="presOf" srcId="{41A2C581-1A2D-4583-902E-AC25DC420E5E}" destId="{80B9919C-0EED-435E-BE26-1086C4D030E6}" srcOrd="0" destOrd="0" presId="urn:microsoft.com/office/officeart/2005/8/layout/cycle3"/>
    <dgm:cxn modelId="{81CB0C32-8D53-49E0-88E8-FD975B562BFE}" type="presOf" srcId="{EC90E377-06A3-4A9B-9C56-E31A4F9A3657}" destId="{7030C7B7-EF72-45A5-9827-169D0F7C8387}" srcOrd="0" destOrd="0" presId="urn:microsoft.com/office/officeart/2005/8/layout/cycle3"/>
    <dgm:cxn modelId="{9E948998-4C25-4227-A9FC-B414902F77FC}" srcId="{B0C2B09B-A926-4A5F-A1E0-423D5DE379F6}" destId="{E7B5A470-0F77-41E6-BEB5-7FBE512D2518}" srcOrd="3" destOrd="0" parTransId="{ACDB11D5-88E0-4A61-B208-80F7738F98B9}" sibTransId="{CF2781E3-0C23-48AA-A04D-F3F7BC2DE741}"/>
    <dgm:cxn modelId="{369001BA-24E9-446B-B7F2-55C2F9836670}" srcId="{B0C2B09B-A926-4A5F-A1E0-423D5DE379F6}" destId="{1F3A6D74-7ED5-4E1D-91F6-2B1E0D26FEC8}" srcOrd="2" destOrd="0" parTransId="{89F13FDD-B9DD-4890-A74A-3306E77342F4}" sibTransId="{AA196AC6-47E4-4230-B2DA-C8DA490569BA}"/>
    <dgm:cxn modelId="{22664298-785A-4090-9063-D71FBD047BD2}" type="presOf" srcId="{BB0B44BA-A47D-4F8B-A8C3-2506FA636BD7}" destId="{4D4B31B2-A679-4E0F-92A4-7DF9B82CC30D}" srcOrd="0" destOrd="0" presId="urn:microsoft.com/office/officeart/2005/8/layout/cycle3"/>
    <dgm:cxn modelId="{CB67C359-9072-4D33-B10C-5C0E42EF787B}" srcId="{B0C2B09B-A926-4A5F-A1E0-423D5DE379F6}" destId="{41A2C581-1A2D-4583-902E-AC25DC420E5E}" srcOrd="7" destOrd="0" parTransId="{22ED9636-6340-438A-A99F-38FD528F18EB}" sibTransId="{238E7C8C-D24A-45D3-80DB-70C100F65D96}"/>
    <dgm:cxn modelId="{B1511D1A-95B9-418C-B524-058F9486E1A6}" type="presOf" srcId="{F5ACE231-8E3E-43F9-90E1-6D53107089E3}" destId="{33621D04-D7F8-43A3-A9E4-3033A6D1C01B}" srcOrd="0" destOrd="0" presId="urn:microsoft.com/office/officeart/2005/8/layout/cycle3"/>
    <dgm:cxn modelId="{619B806B-4EEB-4AA4-B4DE-5D49FE5783D4}" type="presOf" srcId="{8E4A4787-DC84-496A-899E-AE8F881EB0BF}" destId="{0525F88B-D9BD-4EA2-9970-779E5CE625B5}" srcOrd="0" destOrd="0" presId="urn:microsoft.com/office/officeart/2005/8/layout/cycle3"/>
    <dgm:cxn modelId="{E1FDCEFB-8C5D-4A63-BFF4-9E058F6245CA}" type="presOf" srcId="{E7B5A470-0F77-41E6-BEB5-7FBE512D2518}" destId="{2A773886-FA0F-41FA-A331-4301B194C261}" srcOrd="0" destOrd="0" presId="urn:microsoft.com/office/officeart/2005/8/layout/cycle3"/>
    <dgm:cxn modelId="{2F213B92-E23B-44CD-8F68-549DF946874A}" type="presParOf" srcId="{E2DB2904-8408-447A-89C8-E6AA40EA2862}" destId="{BDBEB2FF-806F-4BAE-9C23-C46C7B7A9347}" srcOrd="0" destOrd="0" presId="urn:microsoft.com/office/officeart/2005/8/layout/cycle3"/>
    <dgm:cxn modelId="{AE901CA1-78C2-4CFA-B2FE-3E4C653F2960}" type="presParOf" srcId="{BDBEB2FF-806F-4BAE-9C23-C46C7B7A9347}" destId="{53FA518E-6150-4C02-AA56-A9695BB5282F}" srcOrd="0" destOrd="0" presId="urn:microsoft.com/office/officeart/2005/8/layout/cycle3"/>
    <dgm:cxn modelId="{34913060-6425-4081-80D9-8E3B77C216FE}" type="presParOf" srcId="{BDBEB2FF-806F-4BAE-9C23-C46C7B7A9347}" destId="{AEA2DBA9-E50F-4C2C-A85C-1F71FCA8753A}" srcOrd="1" destOrd="0" presId="urn:microsoft.com/office/officeart/2005/8/layout/cycle3"/>
    <dgm:cxn modelId="{DB809D65-3D70-4EC3-B86B-E9BBA677E3ED}" type="presParOf" srcId="{BDBEB2FF-806F-4BAE-9C23-C46C7B7A9347}" destId="{33621D04-D7F8-43A3-A9E4-3033A6D1C01B}" srcOrd="2" destOrd="0" presId="urn:microsoft.com/office/officeart/2005/8/layout/cycle3"/>
    <dgm:cxn modelId="{D1B5434B-64FD-4323-8D17-7B1E8F6A1200}" type="presParOf" srcId="{BDBEB2FF-806F-4BAE-9C23-C46C7B7A9347}" destId="{4573B76B-948E-4959-8EE7-B5B840600C13}" srcOrd="3" destOrd="0" presId="urn:microsoft.com/office/officeart/2005/8/layout/cycle3"/>
    <dgm:cxn modelId="{5EE39009-0C3E-4F44-903D-67B5470E26AB}" type="presParOf" srcId="{BDBEB2FF-806F-4BAE-9C23-C46C7B7A9347}" destId="{2A773886-FA0F-41FA-A331-4301B194C261}" srcOrd="4" destOrd="0" presId="urn:microsoft.com/office/officeart/2005/8/layout/cycle3"/>
    <dgm:cxn modelId="{CA0A18F4-5CC4-4D5C-AAA5-41E1F4B0E7EF}" type="presParOf" srcId="{BDBEB2FF-806F-4BAE-9C23-C46C7B7A9347}" destId="{8B1FBA33-4A92-427D-8461-66AA2ED4C153}" srcOrd="5" destOrd="0" presId="urn:microsoft.com/office/officeart/2005/8/layout/cycle3"/>
    <dgm:cxn modelId="{55B48E90-6DA6-4F90-8E49-CB9086D2563E}" type="presParOf" srcId="{BDBEB2FF-806F-4BAE-9C23-C46C7B7A9347}" destId="{4D4B31B2-A679-4E0F-92A4-7DF9B82CC30D}" srcOrd="6" destOrd="0" presId="urn:microsoft.com/office/officeart/2005/8/layout/cycle3"/>
    <dgm:cxn modelId="{DB92DC4D-DE56-44C8-9FFF-CB6661832DB9}" type="presParOf" srcId="{BDBEB2FF-806F-4BAE-9C23-C46C7B7A9347}" destId="{7030C7B7-EF72-45A5-9827-169D0F7C8387}" srcOrd="7" destOrd="0" presId="urn:microsoft.com/office/officeart/2005/8/layout/cycle3"/>
    <dgm:cxn modelId="{11FA600E-A214-42C6-8952-4ED8A02FF193}" type="presParOf" srcId="{BDBEB2FF-806F-4BAE-9C23-C46C7B7A9347}" destId="{80B9919C-0EED-435E-BE26-1086C4D030E6}" srcOrd="8" destOrd="0" presId="urn:microsoft.com/office/officeart/2005/8/layout/cycle3"/>
    <dgm:cxn modelId="{0C36F81B-30AC-4FCA-86F7-773017776120}" type="presParOf" srcId="{BDBEB2FF-806F-4BAE-9C23-C46C7B7A9347}" destId="{0525F88B-D9BD-4EA2-9970-779E5CE625B5}" srcOrd="9" destOrd="0" presId="urn:microsoft.com/office/officeart/2005/8/layout/cycle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E6B98E-A3EB-49F2-B205-7516B3629FCD}" type="doc">
      <dgm:prSet loTypeId="urn:microsoft.com/office/officeart/2005/8/layout/cycle2" loCatId="cycle" qsTypeId="urn:microsoft.com/office/officeart/2005/8/quickstyle/simple1" qsCatId="simple" csTypeId="urn:microsoft.com/office/officeart/2005/8/colors/accent3_3" csCatId="accent3" phldr="1"/>
      <dgm:spPr/>
      <dgm:t>
        <a:bodyPr/>
        <a:lstStyle/>
        <a:p>
          <a:endParaRPr lang="nb-NO"/>
        </a:p>
      </dgm:t>
    </dgm:pt>
    <dgm:pt modelId="{49E5E639-49EF-48F1-B532-4B89DE9BFAC6}">
      <dgm:prSet phldrT="[Tekst]"/>
      <dgm:spPr/>
      <dgm:t>
        <a:bodyPr/>
        <a:lstStyle/>
        <a:p>
          <a:r>
            <a:rPr lang="nb-NO" dirty="0" smtClean="0"/>
            <a:t>2023</a:t>
          </a:r>
          <a:endParaRPr lang="nb-NO" dirty="0"/>
        </a:p>
      </dgm:t>
    </dgm:pt>
    <dgm:pt modelId="{36999F70-937B-4CB5-8597-3896E892E88F}" type="parTrans" cxnId="{86AA7659-7173-47FD-9304-8BC56F3AD7D1}">
      <dgm:prSet/>
      <dgm:spPr/>
      <dgm:t>
        <a:bodyPr/>
        <a:lstStyle/>
        <a:p>
          <a:endParaRPr lang="nb-NO"/>
        </a:p>
      </dgm:t>
    </dgm:pt>
    <dgm:pt modelId="{772F6B1C-14E8-44BA-B567-84CC4D6F32A3}" type="sibTrans" cxnId="{86AA7659-7173-47FD-9304-8BC56F3AD7D1}">
      <dgm:prSet/>
      <dgm:spPr>
        <a:solidFill>
          <a:schemeClr val="bg1"/>
        </a:solidFill>
      </dgm:spPr>
      <dgm:t>
        <a:bodyPr/>
        <a:lstStyle/>
        <a:p>
          <a:endParaRPr lang="nb-NO"/>
        </a:p>
      </dgm:t>
    </dgm:pt>
    <dgm:pt modelId="{B0EF4943-C3CE-4FF1-89F4-D0DDAE5C4C30}">
      <dgm:prSet phldrT="[Tekst]"/>
      <dgm:spPr/>
      <dgm:t>
        <a:bodyPr/>
        <a:lstStyle/>
        <a:p>
          <a:r>
            <a:rPr lang="nb-NO" dirty="0" smtClean="0"/>
            <a:t>2019</a:t>
          </a:r>
          <a:endParaRPr lang="nb-NO" dirty="0"/>
        </a:p>
      </dgm:t>
    </dgm:pt>
    <dgm:pt modelId="{02F2CFAE-4918-4C8A-B3FA-077F4EA7D864}" type="parTrans" cxnId="{BFDEB8C4-3A32-4445-8DDF-B734F4090AD7}">
      <dgm:prSet/>
      <dgm:spPr/>
      <dgm:t>
        <a:bodyPr/>
        <a:lstStyle/>
        <a:p>
          <a:endParaRPr lang="nb-NO"/>
        </a:p>
      </dgm:t>
    </dgm:pt>
    <dgm:pt modelId="{0397C17F-EC69-4A7F-8054-4F93A588D570}" type="sibTrans" cxnId="{BFDEB8C4-3A32-4445-8DDF-B734F4090AD7}">
      <dgm:prSet/>
      <dgm:spPr/>
      <dgm:t>
        <a:bodyPr/>
        <a:lstStyle/>
        <a:p>
          <a:endParaRPr lang="nb-NO"/>
        </a:p>
      </dgm:t>
    </dgm:pt>
    <dgm:pt modelId="{7F403CAB-4AE3-4BDA-A6D4-844F9E99527A}">
      <dgm:prSet phldrT="[Tekst]"/>
      <dgm:spPr/>
      <dgm:t>
        <a:bodyPr/>
        <a:lstStyle/>
        <a:p>
          <a:r>
            <a:rPr lang="nb-NO" dirty="0" smtClean="0"/>
            <a:t>2020</a:t>
          </a:r>
          <a:endParaRPr lang="nb-NO" dirty="0"/>
        </a:p>
      </dgm:t>
    </dgm:pt>
    <dgm:pt modelId="{56FFD4BB-73B9-41DB-80F3-F041688F44F6}" type="parTrans" cxnId="{8FC3390C-D78D-4146-89FF-3F91095870C6}">
      <dgm:prSet/>
      <dgm:spPr/>
      <dgm:t>
        <a:bodyPr/>
        <a:lstStyle/>
        <a:p>
          <a:endParaRPr lang="nb-NO"/>
        </a:p>
      </dgm:t>
    </dgm:pt>
    <dgm:pt modelId="{41A7B681-215E-4AB0-BA77-6753B2A254D6}" type="sibTrans" cxnId="{8FC3390C-D78D-4146-89FF-3F91095870C6}">
      <dgm:prSet/>
      <dgm:spPr/>
      <dgm:t>
        <a:bodyPr/>
        <a:lstStyle/>
        <a:p>
          <a:endParaRPr lang="nb-NO"/>
        </a:p>
      </dgm:t>
    </dgm:pt>
    <dgm:pt modelId="{08594AD8-6050-411B-BB85-6FA70088756E}">
      <dgm:prSet phldrT="[Tekst]"/>
      <dgm:spPr/>
      <dgm:t>
        <a:bodyPr/>
        <a:lstStyle/>
        <a:p>
          <a:r>
            <a:rPr lang="nb-NO" dirty="0" smtClean="0"/>
            <a:t>2021</a:t>
          </a:r>
          <a:endParaRPr lang="nb-NO" dirty="0"/>
        </a:p>
      </dgm:t>
    </dgm:pt>
    <dgm:pt modelId="{F387E7A3-44BC-4816-A787-F91AD2DB3F38}" type="parTrans" cxnId="{ACF80110-EF8C-4F54-901D-90E01FEEE76F}">
      <dgm:prSet/>
      <dgm:spPr/>
      <dgm:t>
        <a:bodyPr/>
        <a:lstStyle/>
        <a:p>
          <a:endParaRPr lang="nb-NO"/>
        </a:p>
      </dgm:t>
    </dgm:pt>
    <dgm:pt modelId="{AA043FA3-6832-4EB4-A24C-EB5644D9D68A}" type="sibTrans" cxnId="{ACF80110-EF8C-4F54-901D-90E01FEEE76F}">
      <dgm:prSet/>
      <dgm:spPr/>
      <dgm:t>
        <a:bodyPr/>
        <a:lstStyle/>
        <a:p>
          <a:endParaRPr lang="nb-NO"/>
        </a:p>
      </dgm:t>
    </dgm:pt>
    <dgm:pt modelId="{3103018E-571F-451F-ABEC-2F4628A50AB6}">
      <dgm:prSet phldrT="[Tekst]"/>
      <dgm:spPr/>
      <dgm:t>
        <a:bodyPr/>
        <a:lstStyle/>
        <a:p>
          <a:r>
            <a:rPr lang="nb-NO" dirty="0" smtClean="0"/>
            <a:t>2022</a:t>
          </a:r>
          <a:endParaRPr lang="nb-NO" dirty="0"/>
        </a:p>
      </dgm:t>
    </dgm:pt>
    <dgm:pt modelId="{41238B47-1B65-4536-8E9C-8C010E83183F}" type="parTrans" cxnId="{B94BC217-6390-4380-B4DB-2400601D7C10}">
      <dgm:prSet/>
      <dgm:spPr/>
      <dgm:t>
        <a:bodyPr/>
        <a:lstStyle/>
        <a:p>
          <a:endParaRPr lang="nb-NO"/>
        </a:p>
      </dgm:t>
    </dgm:pt>
    <dgm:pt modelId="{EE27E52D-4D25-4149-8827-4DF7DCF8AED0}" type="sibTrans" cxnId="{B94BC217-6390-4380-B4DB-2400601D7C10}">
      <dgm:prSet/>
      <dgm:spPr/>
      <dgm:t>
        <a:bodyPr/>
        <a:lstStyle/>
        <a:p>
          <a:endParaRPr lang="nb-NO"/>
        </a:p>
      </dgm:t>
    </dgm:pt>
    <dgm:pt modelId="{E46297B8-E399-42AE-9591-4FF91D1BD20D}" type="pres">
      <dgm:prSet presAssocID="{0BE6B98E-A3EB-49F2-B205-7516B3629FCD}" presName="cycle" presStyleCnt="0">
        <dgm:presLayoutVars>
          <dgm:dir/>
          <dgm:resizeHandles val="exact"/>
        </dgm:presLayoutVars>
      </dgm:prSet>
      <dgm:spPr/>
      <dgm:t>
        <a:bodyPr/>
        <a:lstStyle/>
        <a:p>
          <a:endParaRPr lang="nb-NO"/>
        </a:p>
      </dgm:t>
    </dgm:pt>
    <dgm:pt modelId="{F36E37F9-6B69-4BE9-8837-C610B002BB5E}" type="pres">
      <dgm:prSet presAssocID="{49E5E639-49EF-48F1-B532-4B89DE9BFAC6}" presName="node" presStyleLbl="node1" presStyleIdx="0" presStyleCnt="5">
        <dgm:presLayoutVars>
          <dgm:bulletEnabled val="1"/>
        </dgm:presLayoutVars>
      </dgm:prSet>
      <dgm:spPr/>
      <dgm:t>
        <a:bodyPr/>
        <a:lstStyle/>
        <a:p>
          <a:endParaRPr lang="nb-NO"/>
        </a:p>
      </dgm:t>
    </dgm:pt>
    <dgm:pt modelId="{ACB89E95-DBBF-44D3-AE73-7578896B6533}" type="pres">
      <dgm:prSet presAssocID="{772F6B1C-14E8-44BA-B567-84CC4D6F32A3}" presName="sibTrans" presStyleLbl="sibTrans2D1" presStyleIdx="0" presStyleCnt="5"/>
      <dgm:spPr/>
      <dgm:t>
        <a:bodyPr/>
        <a:lstStyle/>
        <a:p>
          <a:endParaRPr lang="nb-NO"/>
        </a:p>
      </dgm:t>
    </dgm:pt>
    <dgm:pt modelId="{122682F1-51B0-4344-A590-C72971E171A8}" type="pres">
      <dgm:prSet presAssocID="{772F6B1C-14E8-44BA-B567-84CC4D6F32A3}" presName="connectorText" presStyleLbl="sibTrans2D1" presStyleIdx="0" presStyleCnt="5"/>
      <dgm:spPr/>
      <dgm:t>
        <a:bodyPr/>
        <a:lstStyle/>
        <a:p>
          <a:endParaRPr lang="nb-NO"/>
        </a:p>
      </dgm:t>
    </dgm:pt>
    <dgm:pt modelId="{2CF81A10-5E53-4DF0-83DA-30BCCD260640}" type="pres">
      <dgm:prSet presAssocID="{B0EF4943-C3CE-4FF1-89F4-D0DDAE5C4C30}" presName="node" presStyleLbl="node1" presStyleIdx="1" presStyleCnt="5">
        <dgm:presLayoutVars>
          <dgm:bulletEnabled val="1"/>
        </dgm:presLayoutVars>
      </dgm:prSet>
      <dgm:spPr/>
      <dgm:t>
        <a:bodyPr/>
        <a:lstStyle/>
        <a:p>
          <a:endParaRPr lang="nb-NO"/>
        </a:p>
      </dgm:t>
    </dgm:pt>
    <dgm:pt modelId="{E40E4ABA-BC6A-4009-876E-CEF35AB8AAE5}" type="pres">
      <dgm:prSet presAssocID="{0397C17F-EC69-4A7F-8054-4F93A588D570}" presName="sibTrans" presStyleLbl="sibTrans2D1" presStyleIdx="1" presStyleCnt="5"/>
      <dgm:spPr/>
      <dgm:t>
        <a:bodyPr/>
        <a:lstStyle/>
        <a:p>
          <a:endParaRPr lang="nb-NO"/>
        </a:p>
      </dgm:t>
    </dgm:pt>
    <dgm:pt modelId="{CC1D2CD6-6452-40CD-AF28-2E58234554BF}" type="pres">
      <dgm:prSet presAssocID="{0397C17F-EC69-4A7F-8054-4F93A588D570}" presName="connectorText" presStyleLbl="sibTrans2D1" presStyleIdx="1" presStyleCnt="5"/>
      <dgm:spPr/>
      <dgm:t>
        <a:bodyPr/>
        <a:lstStyle/>
        <a:p>
          <a:endParaRPr lang="nb-NO"/>
        </a:p>
      </dgm:t>
    </dgm:pt>
    <dgm:pt modelId="{005A8459-FE3A-4952-AE6A-DE676A1A0CC7}" type="pres">
      <dgm:prSet presAssocID="{7F403CAB-4AE3-4BDA-A6D4-844F9E99527A}" presName="node" presStyleLbl="node1" presStyleIdx="2" presStyleCnt="5">
        <dgm:presLayoutVars>
          <dgm:bulletEnabled val="1"/>
        </dgm:presLayoutVars>
      </dgm:prSet>
      <dgm:spPr/>
      <dgm:t>
        <a:bodyPr/>
        <a:lstStyle/>
        <a:p>
          <a:endParaRPr lang="nb-NO"/>
        </a:p>
      </dgm:t>
    </dgm:pt>
    <dgm:pt modelId="{FA35ECD8-1999-4CFC-A542-2C9616274B63}" type="pres">
      <dgm:prSet presAssocID="{41A7B681-215E-4AB0-BA77-6753B2A254D6}" presName="sibTrans" presStyleLbl="sibTrans2D1" presStyleIdx="2" presStyleCnt="5"/>
      <dgm:spPr/>
      <dgm:t>
        <a:bodyPr/>
        <a:lstStyle/>
        <a:p>
          <a:endParaRPr lang="nb-NO"/>
        </a:p>
      </dgm:t>
    </dgm:pt>
    <dgm:pt modelId="{97EB33AB-802C-4563-80D2-05FA8A7570E2}" type="pres">
      <dgm:prSet presAssocID="{41A7B681-215E-4AB0-BA77-6753B2A254D6}" presName="connectorText" presStyleLbl="sibTrans2D1" presStyleIdx="2" presStyleCnt="5"/>
      <dgm:spPr/>
      <dgm:t>
        <a:bodyPr/>
        <a:lstStyle/>
        <a:p>
          <a:endParaRPr lang="nb-NO"/>
        </a:p>
      </dgm:t>
    </dgm:pt>
    <dgm:pt modelId="{B7A20D1F-4319-4C2E-966E-2AD1C4BF0A6E}" type="pres">
      <dgm:prSet presAssocID="{08594AD8-6050-411B-BB85-6FA70088756E}" presName="node" presStyleLbl="node1" presStyleIdx="3" presStyleCnt="5">
        <dgm:presLayoutVars>
          <dgm:bulletEnabled val="1"/>
        </dgm:presLayoutVars>
      </dgm:prSet>
      <dgm:spPr/>
      <dgm:t>
        <a:bodyPr/>
        <a:lstStyle/>
        <a:p>
          <a:endParaRPr lang="nb-NO"/>
        </a:p>
      </dgm:t>
    </dgm:pt>
    <dgm:pt modelId="{7F7F3836-6F30-4D16-81FF-726CC5DF1B9F}" type="pres">
      <dgm:prSet presAssocID="{AA043FA3-6832-4EB4-A24C-EB5644D9D68A}" presName="sibTrans" presStyleLbl="sibTrans2D1" presStyleIdx="3" presStyleCnt="5"/>
      <dgm:spPr/>
      <dgm:t>
        <a:bodyPr/>
        <a:lstStyle/>
        <a:p>
          <a:endParaRPr lang="nb-NO"/>
        </a:p>
      </dgm:t>
    </dgm:pt>
    <dgm:pt modelId="{459DF68C-E582-480D-BB0C-A00A758E6E50}" type="pres">
      <dgm:prSet presAssocID="{AA043FA3-6832-4EB4-A24C-EB5644D9D68A}" presName="connectorText" presStyleLbl="sibTrans2D1" presStyleIdx="3" presStyleCnt="5"/>
      <dgm:spPr/>
      <dgm:t>
        <a:bodyPr/>
        <a:lstStyle/>
        <a:p>
          <a:endParaRPr lang="nb-NO"/>
        </a:p>
      </dgm:t>
    </dgm:pt>
    <dgm:pt modelId="{6306A0AE-4D56-4B5E-BB9D-CCD6F6717B37}" type="pres">
      <dgm:prSet presAssocID="{3103018E-571F-451F-ABEC-2F4628A50AB6}" presName="node" presStyleLbl="node1" presStyleIdx="4" presStyleCnt="5">
        <dgm:presLayoutVars>
          <dgm:bulletEnabled val="1"/>
        </dgm:presLayoutVars>
      </dgm:prSet>
      <dgm:spPr/>
      <dgm:t>
        <a:bodyPr/>
        <a:lstStyle/>
        <a:p>
          <a:endParaRPr lang="nb-NO"/>
        </a:p>
      </dgm:t>
    </dgm:pt>
    <dgm:pt modelId="{171A9804-B3A6-468F-BC64-D831658BA9E4}" type="pres">
      <dgm:prSet presAssocID="{EE27E52D-4D25-4149-8827-4DF7DCF8AED0}" presName="sibTrans" presStyleLbl="sibTrans2D1" presStyleIdx="4" presStyleCnt="5"/>
      <dgm:spPr/>
      <dgm:t>
        <a:bodyPr/>
        <a:lstStyle/>
        <a:p>
          <a:endParaRPr lang="nb-NO"/>
        </a:p>
      </dgm:t>
    </dgm:pt>
    <dgm:pt modelId="{00AD132C-95A8-486A-BC09-09A9DC7E3133}" type="pres">
      <dgm:prSet presAssocID="{EE27E52D-4D25-4149-8827-4DF7DCF8AED0}" presName="connectorText" presStyleLbl="sibTrans2D1" presStyleIdx="4" presStyleCnt="5"/>
      <dgm:spPr/>
      <dgm:t>
        <a:bodyPr/>
        <a:lstStyle/>
        <a:p>
          <a:endParaRPr lang="nb-NO"/>
        </a:p>
      </dgm:t>
    </dgm:pt>
  </dgm:ptLst>
  <dgm:cxnLst>
    <dgm:cxn modelId="{BD571A8D-4129-42A4-8174-B17A686B4806}" type="presOf" srcId="{7F403CAB-4AE3-4BDA-A6D4-844F9E99527A}" destId="{005A8459-FE3A-4952-AE6A-DE676A1A0CC7}" srcOrd="0" destOrd="0" presId="urn:microsoft.com/office/officeart/2005/8/layout/cycle2"/>
    <dgm:cxn modelId="{B94BC217-6390-4380-B4DB-2400601D7C10}" srcId="{0BE6B98E-A3EB-49F2-B205-7516B3629FCD}" destId="{3103018E-571F-451F-ABEC-2F4628A50AB6}" srcOrd="4" destOrd="0" parTransId="{41238B47-1B65-4536-8E9C-8C010E83183F}" sibTransId="{EE27E52D-4D25-4149-8827-4DF7DCF8AED0}"/>
    <dgm:cxn modelId="{BFDEB8C4-3A32-4445-8DDF-B734F4090AD7}" srcId="{0BE6B98E-A3EB-49F2-B205-7516B3629FCD}" destId="{B0EF4943-C3CE-4FF1-89F4-D0DDAE5C4C30}" srcOrd="1" destOrd="0" parTransId="{02F2CFAE-4918-4C8A-B3FA-077F4EA7D864}" sibTransId="{0397C17F-EC69-4A7F-8054-4F93A588D570}"/>
    <dgm:cxn modelId="{1175B21D-9AF9-470C-9A0E-944DC2EC5A1D}" type="presOf" srcId="{772F6B1C-14E8-44BA-B567-84CC4D6F32A3}" destId="{ACB89E95-DBBF-44D3-AE73-7578896B6533}" srcOrd="0" destOrd="0" presId="urn:microsoft.com/office/officeart/2005/8/layout/cycle2"/>
    <dgm:cxn modelId="{8FC3390C-D78D-4146-89FF-3F91095870C6}" srcId="{0BE6B98E-A3EB-49F2-B205-7516B3629FCD}" destId="{7F403CAB-4AE3-4BDA-A6D4-844F9E99527A}" srcOrd="2" destOrd="0" parTransId="{56FFD4BB-73B9-41DB-80F3-F041688F44F6}" sibTransId="{41A7B681-215E-4AB0-BA77-6753B2A254D6}"/>
    <dgm:cxn modelId="{59EFAA67-FD77-4E2B-B2CB-771F5231C170}" type="presOf" srcId="{0BE6B98E-A3EB-49F2-B205-7516B3629FCD}" destId="{E46297B8-E399-42AE-9591-4FF91D1BD20D}" srcOrd="0" destOrd="0" presId="urn:microsoft.com/office/officeart/2005/8/layout/cycle2"/>
    <dgm:cxn modelId="{223B5075-93E5-478A-A4AB-B01B11A7BD63}" type="presOf" srcId="{EE27E52D-4D25-4149-8827-4DF7DCF8AED0}" destId="{171A9804-B3A6-468F-BC64-D831658BA9E4}" srcOrd="0" destOrd="0" presId="urn:microsoft.com/office/officeart/2005/8/layout/cycle2"/>
    <dgm:cxn modelId="{F5C9B0BC-C183-4C6F-8D67-4909A7EC3A53}" type="presOf" srcId="{EE27E52D-4D25-4149-8827-4DF7DCF8AED0}" destId="{00AD132C-95A8-486A-BC09-09A9DC7E3133}" srcOrd="1" destOrd="0" presId="urn:microsoft.com/office/officeart/2005/8/layout/cycle2"/>
    <dgm:cxn modelId="{ACF80110-EF8C-4F54-901D-90E01FEEE76F}" srcId="{0BE6B98E-A3EB-49F2-B205-7516B3629FCD}" destId="{08594AD8-6050-411B-BB85-6FA70088756E}" srcOrd="3" destOrd="0" parTransId="{F387E7A3-44BC-4816-A787-F91AD2DB3F38}" sibTransId="{AA043FA3-6832-4EB4-A24C-EB5644D9D68A}"/>
    <dgm:cxn modelId="{AC7644F2-9CEB-42BE-813A-BBC6C52E9ECA}" type="presOf" srcId="{49E5E639-49EF-48F1-B532-4B89DE9BFAC6}" destId="{F36E37F9-6B69-4BE9-8837-C610B002BB5E}" srcOrd="0" destOrd="0" presId="urn:microsoft.com/office/officeart/2005/8/layout/cycle2"/>
    <dgm:cxn modelId="{86AA7659-7173-47FD-9304-8BC56F3AD7D1}" srcId="{0BE6B98E-A3EB-49F2-B205-7516B3629FCD}" destId="{49E5E639-49EF-48F1-B532-4B89DE9BFAC6}" srcOrd="0" destOrd="0" parTransId="{36999F70-937B-4CB5-8597-3896E892E88F}" sibTransId="{772F6B1C-14E8-44BA-B567-84CC4D6F32A3}"/>
    <dgm:cxn modelId="{655F74A5-6BE0-4800-87BC-DF74A04A76E5}" type="presOf" srcId="{08594AD8-6050-411B-BB85-6FA70088756E}" destId="{B7A20D1F-4319-4C2E-966E-2AD1C4BF0A6E}" srcOrd="0" destOrd="0" presId="urn:microsoft.com/office/officeart/2005/8/layout/cycle2"/>
    <dgm:cxn modelId="{2937C560-0CD0-4DB1-B386-04FF58F5CC4D}" type="presOf" srcId="{772F6B1C-14E8-44BA-B567-84CC4D6F32A3}" destId="{122682F1-51B0-4344-A590-C72971E171A8}" srcOrd="1" destOrd="0" presId="urn:microsoft.com/office/officeart/2005/8/layout/cycle2"/>
    <dgm:cxn modelId="{3AEA3F43-CB68-4464-9B7D-B0D39D3D8604}" type="presOf" srcId="{3103018E-571F-451F-ABEC-2F4628A50AB6}" destId="{6306A0AE-4D56-4B5E-BB9D-CCD6F6717B37}" srcOrd="0" destOrd="0" presId="urn:microsoft.com/office/officeart/2005/8/layout/cycle2"/>
    <dgm:cxn modelId="{E94E1CD8-FD5E-492F-9A44-DD5409871127}" type="presOf" srcId="{0397C17F-EC69-4A7F-8054-4F93A588D570}" destId="{CC1D2CD6-6452-40CD-AF28-2E58234554BF}" srcOrd="1" destOrd="0" presId="urn:microsoft.com/office/officeart/2005/8/layout/cycle2"/>
    <dgm:cxn modelId="{C59284AA-ED14-4B57-A8FA-143DDEE7AA39}" type="presOf" srcId="{41A7B681-215E-4AB0-BA77-6753B2A254D6}" destId="{FA35ECD8-1999-4CFC-A542-2C9616274B63}" srcOrd="0" destOrd="0" presId="urn:microsoft.com/office/officeart/2005/8/layout/cycle2"/>
    <dgm:cxn modelId="{6804A410-58F9-4F47-8D4D-74A86C001D8E}" type="presOf" srcId="{AA043FA3-6832-4EB4-A24C-EB5644D9D68A}" destId="{459DF68C-E582-480D-BB0C-A00A758E6E50}" srcOrd="1" destOrd="0" presId="urn:microsoft.com/office/officeart/2005/8/layout/cycle2"/>
    <dgm:cxn modelId="{B357D67E-859D-446E-ACD5-B30F0DFEE7EB}" type="presOf" srcId="{B0EF4943-C3CE-4FF1-89F4-D0DDAE5C4C30}" destId="{2CF81A10-5E53-4DF0-83DA-30BCCD260640}" srcOrd="0" destOrd="0" presId="urn:microsoft.com/office/officeart/2005/8/layout/cycle2"/>
    <dgm:cxn modelId="{73480E86-9FE6-4BF2-8497-57B42CCA0039}" type="presOf" srcId="{41A7B681-215E-4AB0-BA77-6753B2A254D6}" destId="{97EB33AB-802C-4563-80D2-05FA8A7570E2}" srcOrd="1" destOrd="0" presId="urn:microsoft.com/office/officeart/2005/8/layout/cycle2"/>
    <dgm:cxn modelId="{AEBEF5D4-BB81-409E-B4A5-BF3D7F0AA5D5}" type="presOf" srcId="{0397C17F-EC69-4A7F-8054-4F93A588D570}" destId="{E40E4ABA-BC6A-4009-876E-CEF35AB8AAE5}" srcOrd="0" destOrd="0" presId="urn:microsoft.com/office/officeart/2005/8/layout/cycle2"/>
    <dgm:cxn modelId="{CE647088-F4E3-40C3-BABD-DF36FFC79AD8}" type="presOf" srcId="{AA043FA3-6832-4EB4-A24C-EB5644D9D68A}" destId="{7F7F3836-6F30-4D16-81FF-726CC5DF1B9F}" srcOrd="0" destOrd="0" presId="urn:microsoft.com/office/officeart/2005/8/layout/cycle2"/>
    <dgm:cxn modelId="{FFC0DF17-EA73-474C-983D-592567DD2D22}" type="presParOf" srcId="{E46297B8-E399-42AE-9591-4FF91D1BD20D}" destId="{F36E37F9-6B69-4BE9-8837-C610B002BB5E}" srcOrd="0" destOrd="0" presId="urn:microsoft.com/office/officeart/2005/8/layout/cycle2"/>
    <dgm:cxn modelId="{16BFE1E4-D4D0-49F1-B2BA-511A8E656AB8}" type="presParOf" srcId="{E46297B8-E399-42AE-9591-4FF91D1BD20D}" destId="{ACB89E95-DBBF-44D3-AE73-7578896B6533}" srcOrd="1" destOrd="0" presId="urn:microsoft.com/office/officeart/2005/8/layout/cycle2"/>
    <dgm:cxn modelId="{FBDAC838-95EC-4A92-BD88-1CBC13FE4071}" type="presParOf" srcId="{ACB89E95-DBBF-44D3-AE73-7578896B6533}" destId="{122682F1-51B0-4344-A590-C72971E171A8}" srcOrd="0" destOrd="0" presId="urn:microsoft.com/office/officeart/2005/8/layout/cycle2"/>
    <dgm:cxn modelId="{21928456-0AFA-43F0-8DE3-E85EE29A206E}" type="presParOf" srcId="{E46297B8-E399-42AE-9591-4FF91D1BD20D}" destId="{2CF81A10-5E53-4DF0-83DA-30BCCD260640}" srcOrd="2" destOrd="0" presId="urn:microsoft.com/office/officeart/2005/8/layout/cycle2"/>
    <dgm:cxn modelId="{00663064-070A-4993-984A-DADD52FB0B17}" type="presParOf" srcId="{E46297B8-E399-42AE-9591-4FF91D1BD20D}" destId="{E40E4ABA-BC6A-4009-876E-CEF35AB8AAE5}" srcOrd="3" destOrd="0" presId="urn:microsoft.com/office/officeart/2005/8/layout/cycle2"/>
    <dgm:cxn modelId="{A0B07F3C-86CE-4638-8F48-0E8F9A51936E}" type="presParOf" srcId="{E40E4ABA-BC6A-4009-876E-CEF35AB8AAE5}" destId="{CC1D2CD6-6452-40CD-AF28-2E58234554BF}" srcOrd="0" destOrd="0" presId="urn:microsoft.com/office/officeart/2005/8/layout/cycle2"/>
    <dgm:cxn modelId="{CBEBF9B0-8F58-44C2-8D9B-78D61509F4AC}" type="presParOf" srcId="{E46297B8-E399-42AE-9591-4FF91D1BD20D}" destId="{005A8459-FE3A-4952-AE6A-DE676A1A0CC7}" srcOrd="4" destOrd="0" presId="urn:microsoft.com/office/officeart/2005/8/layout/cycle2"/>
    <dgm:cxn modelId="{A4C65448-0DC3-443C-A4CF-4424505960BA}" type="presParOf" srcId="{E46297B8-E399-42AE-9591-4FF91D1BD20D}" destId="{FA35ECD8-1999-4CFC-A542-2C9616274B63}" srcOrd="5" destOrd="0" presId="urn:microsoft.com/office/officeart/2005/8/layout/cycle2"/>
    <dgm:cxn modelId="{62CCC4E3-94F0-49A9-A090-86C1DD7B15A0}" type="presParOf" srcId="{FA35ECD8-1999-4CFC-A542-2C9616274B63}" destId="{97EB33AB-802C-4563-80D2-05FA8A7570E2}" srcOrd="0" destOrd="0" presId="urn:microsoft.com/office/officeart/2005/8/layout/cycle2"/>
    <dgm:cxn modelId="{F7F19C70-CD33-4CFA-925D-C0CD18A24CC0}" type="presParOf" srcId="{E46297B8-E399-42AE-9591-4FF91D1BD20D}" destId="{B7A20D1F-4319-4C2E-966E-2AD1C4BF0A6E}" srcOrd="6" destOrd="0" presId="urn:microsoft.com/office/officeart/2005/8/layout/cycle2"/>
    <dgm:cxn modelId="{C268B180-3F7A-4795-A12A-3BC5C8EC4487}" type="presParOf" srcId="{E46297B8-E399-42AE-9591-4FF91D1BD20D}" destId="{7F7F3836-6F30-4D16-81FF-726CC5DF1B9F}" srcOrd="7" destOrd="0" presId="urn:microsoft.com/office/officeart/2005/8/layout/cycle2"/>
    <dgm:cxn modelId="{311A495F-347C-462B-AC11-AE412893EE13}" type="presParOf" srcId="{7F7F3836-6F30-4D16-81FF-726CC5DF1B9F}" destId="{459DF68C-E582-480D-BB0C-A00A758E6E50}" srcOrd="0" destOrd="0" presId="urn:microsoft.com/office/officeart/2005/8/layout/cycle2"/>
    <dgm:cxn modelId="{E510BA23-42E3-4490-9DF5-6E95857A8096}" type="presParOf" srcId="{E46297B8-E399-42AE-9591-4FF91D1BD20D}" destId="{6306A0AE-4D56-4B5E-BB9D-CCD6F6717B37}" srcOrd="8" destOrd="0" presId="urn:microsoft.com/office/officeart/2005/8/layout/cycle2"/>
    <dgm:cxn modelId="{FD17DF74-86F7-4B2D-9931-E72453DAF886}" type="presParOf" srcId="{E46297B8-E399-42AE-9591-4FF91D1BD20D}" destId="{171A9804-B3A6-468F-BC64-D831658BA9E4}" srcOrd="9" destOrd="0" presId="urn:microsoft.com/office/officeart/2005/8/layout/cycle2"/>
    <dgm:cxn modelId="{8DE53CC3-773F-498E-BB48-42318C95C001}" type="presParOf" srcId="{171A9804-B3A6-468F-BC64-D831658BA9E4}" destId="{00AD132C-95A8-486A-BC09-09A9DC7E313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2DBA9-E50F-4C2C-A85C-1F71FCA8753A}">
      <dsp:nvSpPr>
        <dsp:cNvPr id="0" name=""/>
        <dsp:cNvSpPr/>
      </dsp:nvSpPr>
      <dsp:spPr>
        <a:xfrm>
          <a:off x="315574" y="144949"/>
          <a:ext cx="6586715" cy="6586715"/>
        </a:xfrm>
        <a:prstGeom prst="circularArrow">
          <a:avLst>
            <a:gd name="adj1" fmla="val 5544"/>
            <a:gd name="adj2" fmla="val 330680"/>
            <a:gd name="adj3" fmla="val 14764648"/>
            <a:gd name="adj4" fmla="val 16809038"/>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A518E-6150-4C02-AA56-A9695BB5282F}">
      <dsp:nvSpPr>
        <dsp:cNvPr id="0" name=""/>
        <dsp:cNvSpPr/>
      </dsp:nvSpPr>
      <dsp:spPr>
        <a:xfrm>
          <a:off x="2766613" y="-87116"/>
          <a:ext cx="1684638" cy="145662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Strategi- og handlingsplan 2020</a:t>
          </a:r>
        </a:p>
        <a:p>
          <a:pPr lvl="0" algn="ctr" defTabSz="711200">
            <a:lnSpc>
              <a:spcPct val="90000"/>
            </a:lnSpc>
            <a:spcBef>
              <a:spcPct val="0"/>
            </a:spcBef>
            <a:spcAft>
              <a:spcPct val="35000"/>
            </a:spcAft>
          </a:pPr>
          <a:r>
            <a:rPr lang="nb-NO" sz="1600" b="1" kern="1200" dirty="0" smtClean="0">
              <a:solidFill>
                <a:schemeClr val="tx1"/>
              </a:solidFill>
              <a:latin typeface="+mn-lt"/>
            </a:rPr>
            <a:t>Vedtak i desember 2019</a:t>
          </a:r>
          <a:endParaRPr lang="nb-NO" sz="1600" b="1" kern="1200" dirty="0">
            <a:solidFill>
              <a:schemeClr val="tx1"/>
            </a:solidFill>
            <a:latin typeface="+mn-lt"/>
          </a:endParaRPr>
        </a:p>
      </dsp:txBody>
      <dsp:txXfrm>
        <a:off x="2837719" y="-16010"/>
        <a:ext cx="1542426" cy="1314410"/>
      </dsp:txXfrm>
    </dsp:sp>
    <dsp:sp modelId="{33621D04-D7F8-43A3-A9E4-3033A6D1C01B}">
      <dsp:nvSpPr>
        <dsp:cNvPr id="0" name=""/>
        <dsp:cNvSpPr/>
      </dsp:nvSpPr>
      <dsp:spPr>
        <a:xfrm>
          <a:off x="4572096" y="811182"/>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Seminar</a:t>
          </a:r>
        </a:p>
        <a:p>
          <a:pPr lvl="0" algn="ctr" defTabSz="711200">
            <a:lnSpc>
              <a:spcPct val="90000"/>
            </a:lnSpc>
            <a:spcBef>
              <a:spcPct val="0"/>
            </a:spcBef>
            <a:spcAft>
              <a:spcPct val="35000"/>
            </a:spcAft>
          </a:pPr>
          <a:r>
            <a:rPr lang="nb-NO" sz="1600" b="1" kern="1200" dirty="0" smtClean="0">
              <a:solidFill>
                <a:schemeClr val="tx1"/>
              </a:solidFill>
              <a:latin typeface="+mn-lt"/>
            </a:rPr>
            <a:t>«Mål og resultat»</a:t>
          </a:r>
        </a:p>
        <a:p>
          <a:pPr lvl="0" algn="ctr" defTabSz="711200">
            <a:lnSpc>
              <a:spcPct val="90000"/>
            </a:lnSpc>
            <a:spcBef>
              <a:spcPct val="0"/>
            </a:spcBef>
            <a:spcAft>
              <a:spcPct val="35000"/>
            </a:spcAft>
          </a:pPr>
          <a:r>
            <a:rPr lang="nb-NO" sz="1600" b="1" kern="1200" dirty="0" smtClean="0">
              <a:solidFill>
                <a:schemeClr val="tx1"/>
              </a:solidFill>
              <a:latin typeface="+mn-lt"/>
            </a:rPr>
            <a:t>februar</a:t>
          </a:r>
        </a:p>
      </dsp:txBody>
      <dsp:txXfrm>
        <a:off x="4619658" y="858744"/>
        <a:ext cx="1589514" cy="879186"/>
      </dsp:txXfrm>
    </dsp:sp>
    <dsp:sp modelId="{4573B76B-948E-4959-8EE7-B5B840600C13}">
      <dsp:nvSpPr>
        <dsp:cNvPr id="0" name=""/>
        <dsp:cNvSpPr/>
      </dsp:nvSpPr>
      <dsp:spPr>
        <a:xfrm>
          <a:off x="5532774" y="2304850"/>
          <a:ext cx="1684638" cy="13148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err="1" smtClean="0">
              <a:solidFill>
                <a:schemeClr val="tx1"/>
              </a:solidFill>
              <a:latin typeface="+mn-lt"/>
            </a:rPr>
            <a:t>Årsevaluering</a:t>
          </a:r>
          <a:r>
            <a:rPr lang="nb-NO" sz="1600" b="1" kern="1200" dirty="0" smtClean="0">
              <a:solidFill>
                <a:schemeClr val="tx1"/>
              </a:solidFill>
              <a:latin typeface="+mn-lt"/>
            </a:rPr>
            <a:t> 2019</a:t>
          </a:r>
        </a:p>
        <a:p>
          <a:pPr lvl="0" algn="ctr" defTabSz="711200">
            <a:lnSpc>
              <a:spcPct val="90000"/>
            </a:lnSpc>
            <a:spcBef>
              <a:spcPct val="0"/>
            </a:spcBef>
            <a:spcAft>
              <a:spcPct val="35000"/>
            </a:spcAft>
          </a:pPr>
          <a:r>
            <a:rPr lang="nb-NO" sz="1600" b="1" kern="1200" dirty="0" smtClean="0">
              <a:solidFill>
                <a:schemeClr val="tx1"/>
              </a:solidFill>
              <a:latin typeface="+mn-lt"/>
            </a:rPr>
            <a:t>(Oppegård, Ski og Nordre Follo)</a:t>
          </a:r>
        </a:p>
        <a:p>
          <a:pPr lvl="0" algn="ctr" defTabSz="711200">
            <a:lnSpc>
              <a:spcPct val="90000"/>
            </a:lnSpc>
            <a:spcBef>
              <a:spcPct val="0"/>
            </a:spcBef>
            <a:spcAft>
              <a:spcPct val="35000"/>
            </a:spcAft>
          </a:pPr>
          <a:r>
            <a:rPr lang="nb-NO" sz="1600" b="1" kern="1200" dirty="0" smtClean="0">
              <a:solidFill>
                <a:schemeClr val="tx1"/>
              </a:solidFill>
              <a:latin typeface="+mn-lt"/>
            </a:rPr>
            <a:t>Vedtak mars</a:t>
          </a:r>
          <a:endParaRPr lang="nb-NO" sz="1600" b="1" kern="1200" dirty="0">
            <a:solidFill>
              <a:schemeClr val="tx1"/>
            </a:solidFill>
            <a:latin typeface="+mn-lt"/>
          </a:endParaRPr>
        </a:p>
      </dsp:txBody>
      <dsp:txXfrm>
        <a:off x="5596960" y="2369036"/>
        <a:ext cx="1556266" cy="1186488"/>
      </dsp:txXfrm>
    </dsp:sp>
    <dsp:sp modelId="{2A773886-FA0F-41FA-A331-4301B194C261}">
      <dsp:nvSpPr>
        <dsp:cNvPr id="0" name=""/>
        <dsp:cNvSpPr/>
      </dsp:nvSpPr>
      <dsp:spPr>
        <a:xfrm>
          <a:off x="5199134" y="4367290"/>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Seminar </a:t>
          </a:r>
        </a:p>
        <a:p>
          <a:pPr lvl="0" algn="ctr" defTabSz="711200">
            <a:lnSpc>
              <a:spcPct val="90000"/>
            </a:lnSpc>
            <a:spcBef>
              <a:spcPct val="0"/>
            </a:spcBef>
            <a:spcAft>
              <a:spcPct val="35000"/>
            </a:spcAft>
          </a:pPr>
          <a:r>
            <a:rPr lang="nb-NO" sz="1600" b="1" kern="1200" dirty="0" smtClean="0">
              <a:solidFill>
                <a:schemeClr val="tx1"/>
              </a:solidFill>
              <a:latin typeface="+mn-lt"/>
            </a:rPr>
            <a:t>«Profil og prioriteringer» april </a:t>
          </a:r>
          <a:endParaRPr lang="nb-NO" sz="1600" b="1" kern="1200" dirty="0">
            <a:solidFill>
              <a:schemeClr val="tx1"/>
            </a:solidFill>
            <a:latin typeface="+mn-lt"/>
          </a:endParaRPr>
        </a:p>
      </dsp:txBody>
      <dsp:txXfrm>
        <a:off x="5246696" y="4414852"/>
        <a:ext cx="1589514" cy="879186"/>
      </dsp:txXfrm>
    </dsp:sp>
    <dsp:sp modelId="{8B1FBA33-4A92-427D-8461-66AA2ED4C153}">
      <dsp:nvSpPr>
        <dsp:cNvPr id="0" name=""/>
        <dsp:cNvSpPr/>
      </dsp:nvSpPr>
      <dsp:spPr>
        <a:xfrm>
          <a:off x="3727291" y="5602314"/>
          <a:ext cx="1684638" cy="974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1. Tertialrapport 2020</a:t>
          </a:r>
        </a:p>
        <a:p>
          <a:pPr lvl="0" algn="ctr" defTabSz="711200">
            <a:lnSpc>
              <a:spcPct val="90000"/>
            </a:lnSpc>
            <a:spcBef>
              <a:spcPct val="0"/>
            </a:spcBef>
            <a:spcAft>
              <a:spcPct val="35000"/>
            </a:spcAft>
          </a:pPr>
          <a:r>
            <a:rPr lang="nb-NO" sz="1600" b="1" kern="1200" dirty="0" smtClean="0">
              <a:solidFill>
                <a:schemeClr val="tx1"/>
              </a:solidFill>
              <a:latin typeface="+mn-lt"/>
            </a:rPr>
            <a:t>Vedtak i Mai</a:t>
          </a:r>
          <a:endParaRPr lang="nb-NO" sz="1600" b="1" kern="1200" dirty="0">
            <a:solidFill>
              <a:schemeClr val="tx1"/>
            </a:solidFill>
            <a:latin typeface="+mn-lt"/>
          </a:endParaRPr>
        </a:p>
      </dsp:txBody>
      <dsp:txXfrm>
        <a:off x="3774853" y="5649876"/>
        <a:ext cx="1589514" cy="879186"/>
      </dsp:txXfrm>
    </dsp:sp>
    <dsp:sp modelId="{4D4B31B2-A679-4E0F-92A4-7DF9B82CC30D}">
      <dsp:nvSpPr>
        <dsp:cNvPr id="0" name=""/>
        <dsp:cNvSpPr/>
      </dsp:nvSpPr>
      <dsp:spPr>
        <a:xfrm>
          <a:off x="1805935" y="5602314"/>
          <a:ext cx="1684638" cy="974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Mål- og rammesak 2021</a:t>
          </a:r>
        </a:p>
        <a:p>
          <a:pPr lvl="0" algn="ctr" defTabSz="711200">
            <a:lnSpc>
              <a:spcPct val="90000"/>
            </a:lnSpc>
            <a:spcBef>
              <a:spcPct val="0"/>
            </a:spcBef>
            <a:spcAft>
              <a:spcPct val="35000"/>
            </a:spcAft>
          </a:pPr>
          <a:r>
            <a:rPr lang="nb-NO" sz="1600" b="1" kern="1200" dirty="0" smtClean="0">
              <a:solidFill>
                <a:schemeClr val="tx1"/>
              </a:solidFill>
              <a:latin typeface="+mn-lt"/>
            </a:rPr>
            <a:t>Vedtak i Juni</a:t>
          </a:r>
          <a:endParaRPr lang="nb-NO" sz="1600" b="1" kern="1200" dirty="0">
            <a:solidFill>
              <a:schemeClr val="tx1"/>
            </a:solidFill>
            <a:latin typeface="+mn-lt"/>
          </a:endParaRPr>
        </a:p>
      </dsp:txBody>
      <dsp:txXfrm>
        <a:off x="1853497" y="5649876"/>
        <a:ext cx="1589514" cy="879186"/>
      </dsp:txXfrm>
    </dsp:sp>
    <dsp:sp modelId="{7030C7B7-EF72-45A5-9827-169D0F7C8387}">
      <dsp:nvSpPr>
        <dsp:cNvPr id="0" name=""/>
        <dsp:cNvSpPr/>
      </dsp:nvSpPr>
      <dsp:spPr>
        <a:xfrm>
          <a:off x="334091" y="4367290"/>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Seminar September «Tjenestene»</a:t>
          </a:r>
          <a:endParaRPr lang="nb-NO" sz="1600" b="1" kern="1200" dirty="0">
            <a:solidFill>
              <a:schemeClr val="tx1"/>
            </a:solidFill>
            <a:latin typeface="+mn-lt"/>
          </a:endParaRPr>
        </a:p>
      </dsp:txBody>
      <dsp:txXfrm>
        <a:off x="381653" y="4414852"/>
        <a:ext cx="1589514" cy="879186"/>
      </dsp:txXfrm>
    </dsp:sp>
    <dsp:sp modelId="{80B9919C-0EED-435E-BE26-1086C4D030E6}">
      <dsp:nvSpPr>
        <dsp:cNvPr id="0" name=""/>
        <dsp:cNvSpPr/>
      </dsp:nvSpPr>
      <dsp:spPr>
        <a:xfrm>
          <a:off x="451" y="2475124"/>
          <a:ext cx="1684638" cy="974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2. Tertialrapport 2020</a:t>
          </a:r>
        </a:p>
        <a:p>
          <a:pPr lvl="0" algn="ctr" defTabSz="711200">
            <a:lnSpc>
              <a:spcPct val="90000"/>
            </a:lnSpc>
            <a:spcBef>
              <a:spcPct val="0"/>
            </a:spcBef>
            <a:spcAft>
              <a:spcPct val="35000"/>
            </a:spcAft>
          </a:pPr>
          <a:r>
            <a:rPr lang="nb-NO" sz="1600" b="1" kern="1200" dirty="0" smtClean="0">
              <a:solidFill>
                <a:schemeClr val="tx1"/>
              </a:solidFill>
              <a:latin typeface="+mn-lt"/>
            </a:rPr>
            <a:t>Vedtak i Oktober</a:t>
          </a:r>
          <a:endParaRPr lang="nb-NO" sz="1600" b="1" kern="1200" dirty="0">
            <a:solidFill>
              <a:schemeClr val="tx1"/>
            </a:solidFill>
            <a:latin typeface="+mn-lt"/>
          </a:endParaRPr>
        </a:p>
      </dsp:txBody>
      <dsp:txXfrm>
        <a:off x="48013" y="2522686"/>
        <a:ext cx="1589514" cy="879186"/>
      </dsp:txXfrm>
    </dsp:sp>
    <dsp:sp modelId="{0525F88B-D9BD-4EA2-9970-779E5CE625B5}">
      <dsp:nvSpPr>
        <dsp:cNvPr id="0" name=""/>
        <dsp:cNvSpPr/>
      </dsp:nvSpPr>
      <dsp:spPr>
        <a:xfrm>
          <a:off x="961129" y="811182"/>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latin typeface="+mn-lt"/>
            </a:rPr>
            <a:t>Seminar «Forslag til SHP» November </a:t>
          </a:r>
          <a:endParaRPr lang="nb-NO" sz="1600" b="1" kern="1200" dirty="0">
            <a:latin typeface="+mn-lt"/>
          </a:endParaRPr>
        </a:p>
      </dsp:txBody>
      <dsp:txXfrm>
        <a:off x="1008691" y="858744"/>
        <a:ext cx="1589514" cy="879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2DBA9-E50F-4C2C-A85C-1F71FCA8753A}">
      <dsp:nvSpPr>
        <dsp:cNvPr id="0" name=""/>
        <dsp:cNvSpPr/>
      </dsp:nvSpPr>
      <dsp:spPr>
        <a:xfrm>
          <a:off x="315574" y="144949"/>
          <a:ext cx="6586715" cy="6586715"/>
        </a:xfrm>
        <a:prstGeom prst="circularArrow">
          <a:avLst>
            <a:gd name="adj1" fmla="val 5544"/>
            <a:gd name="adj2" fmla="val 330680"/>
            <a:gd name="adj3" fmla="val 14764648"/>
            <a:gd name="adj4" fmla="val 16809038"/>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FA518E-6150-4C02-AA56-A9695BB5282F}">
      <dsp:nvSpPr>
        <dsp:cNvPr id="0" name=""/>
        <dsp:cNvSpPr/>
      </dsp:nvSpPr>
      <dsp:spPr>
        <a:xfrm>
          <a:off x="2766613" y="-87116"/>
          <a:ext cx="1684638" cy="1456622"/>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Strategi- og handlingsplan 2020</a:t>
          </a:r>
        </a:p>
        <a:p>
          <a:pPr lvl="0" algn="ctr" defTabSz="711200">
            <a:lnSpc>
              <a:spcPct val="90000"/>
            </a:lnSpc>
            <a:spcBef>
              <a:spcPct val="0"/>
            </a:spcBef>
            <a:spcAft>
              <a:spcPct val="35000"/>
            </a:spcAft>
          </a:pPr>
          <a:r>
            <a:rPr lang="nb-NO" sz="1600" b="1" kern="1200" dirty="0" smtClean="0">
              <a:solidFill>
                <a:schemeClr val="tx1"/>
              </a:solidFill>
              <a:latin typeface="+mn-lt"/>
            </a:rPr>
            <a:t>Vedtak i desember 2019</a:t>
          </a:r>
          <a:endParaRPr lang="nb-NO" sz="1600" b="1" kern="1200" dirty="0">
            <a:solidFill>
              <a:schemeClr val="tx1"/>
            </a:solidFill>
            <a:latin typeface="+mn-lt"/>
          </a:endParaRPr>
        </a:p>
      </dsp:txBody>
      <dsp:txXfrm>
        <a:off x="2837719" y="-16010"/>
        <a:ext cx="1542426" cy="1314410"/>
      </dsp:txXfrm>
    </dsp:sp>
    <dsp:sp modelId="{33621D04-D7F8-43A3-A9E4-3033A6D1C01B}">
      <dsp:nvSpPr>
        <dsp:cNvPr id="0" name=""/>
        <dsp:cNvSpPr/>
      </dsp:nvSpPr>
      <dsp:spPr>
        <a:xfrm>
          <a:off x="4572096" y="811182"/>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Seminar</a:t>
          </a:r>
        </a:p>
        <a:p>
          <a:pPr lvl="0" algn="ctr" defTabSz="711200">
            <a:lnSpc>
              <a:spcPct val="90000"/>
            </a:lnSpc>
            <a:spcBef>
              <a:spcPct val="0"/>
            </a:spcBef>
            <a:spcAft>
              <a:spcPct val="35000"/>
            </a:spcAft>
          </a:pPr>
          <a:r>
            <a:rPr lang="nb-NO" sz="1600" b="1" kern="1200" dirty="0" smtClean="0">
              <a:solidFill>
                <a:schemeClr val="tx1"/>
              </a:solidFill>
              <a:latin typeface="+mn-lt"/>
            </a:rPr>
            <a:t>«Mål og resultat»</a:t>
          </a:r>
        </a:p>
        <a:p>
          <a:pPr lvl="0" algn="ctr" defTabSz="711200">
            <a:lnSpc>
              <a:spcPct val="90000"/>
            </a:lnSpc>
            <a:spcBef>
              <a:spcPct val="0"/>
            </a:spcBef>
            <a:spcAft>
              <a:spcPct val="35000"/>
            </a:spcAft>
          </a:pPr>
          <a:r>
            <a:rPr lang="nb-NO" sz="1600" b="1" kern="1200" dirty="0" smtClean="0">
              <a:solidFill>
                <a:schemeClr val="tx1"/>
              </a:solidFill>
              <a:latin typeface="+mn-lt"/>
            </a:rPr>
            <a:t>februar</a:t>
          </a:r>
        </a:p>
      </dsp:txBody>
      <dsp:txXfrm>
        <a:off x="4619658" y="858744"/>
        <a:ext cx="1589514" cy="879186"/>
      </dsp:txXfrm>
    </dsp:sp>
    <dsp:sp modelId="{4573B76B-948E-4959-8EE7-B5B840600C13}">
      <dsp:nvSpPr>
        <dsp:cNvPr id="0" name=""/>
        <dsp:cNvSpPr/>
      </dsp:nvSpPr>
      <dsp:spPr>
        <a:xfrm>
          <a:off x="5532774" y="2304850"/>
          <a:ext cx="1684638" cy="131486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err="1" smtClean="0">
              <a:solidFill>
                <a:schemeClr val="tx1"/>
              </a:solidFill>
              <a:latin typeface="+mn-lt"/>
            </a:rPr>
            <a:t>Årsevaluering</a:t>
          </a:r>
          <a:r>
            <a:rPr lang="nb-NO" sz="1600" b="1" kern="1200" dirty="0" smtClean="0">
              <a:solidFill>
                <a:schemeClr val="tx1"/>
              </a:solidFill>
              <a:latin typeface="+mn-lt"/>
            </a:rPr>
            <a:t> 2019</a:t>
          </a:r>
        </a:p>
        <a:p>
          <a:pPr lvl="0" algn="ctr" defTabSz="711200">
            <a:lnSpc>
              <a:spcPct val="90000"/>
            </a:lnSpc>
            <a:spcBef>
              <a:spcPct val="0"/>
            </a:spcBef>
            <a:spcAft>
              <a:spcPct val="35000"/>
            </a:spcAft>
          </a:pPr>
          <a:r>
            <a:rPr lang="nb-NO" sz="1600" b="1" kern="1200" dirty="0" smtClean="0">
              <a:solidFill>
                <a:schemeClr val="tx1"/>
              </a:solidFill>
              <a:latin typeface="+mn-lt"/>
            </a:rPr>
            <a:t>(Oppegård, Ski og Nordre Follo)</a:t>
          </a:r>
        </a:p>
        <a:p>
          <a:pPr lvl="0" algn="ctr" defTabSz="711200">
            <a:lnSpc>
              <a:spcPct val="90000"/>
            </a:lnSpc>
            <a:spcBef>
              <a:spcPct val="0"/>
            </a:spcBef>
            <a:spcAft>
              <a:spcPct val="35000"/>
            </a:spcAft>
          </a:pPr>
          <a:r>
            <a:rPr lang="nb-NO" sz="1600" b="1" kern="1200" dirty="0" smtClean="0">
              <a:solidFill>
                <a:schemeClr val="tx1"/>
              </a:solidFill>
              <a:latin typeface="+mn-lt"/>
            </a:rPr>
            <a:t>Vedtak mars</a:t>
          </a:r>
          <a:endParaRPr lang="nb-NO" sz="1600" b="1" kern="1200" dirty="0">
            <a:solidFill>
              <a:schemeClr val="tx1"/>
            </a:solidFill>
            <a:latin typeface="+mn-lt"/>
          </a:endParaRPr>
        </a:p>
      </dsp:txBody>
      <dsp:txXfrm>
        <a:off x="5596960" y="2369036"/>
        <a:ext cx="1556266" cy="1186488"/>
      </dsp:txXfrm>
    </dsp:sp>
    <dsp:sp modelId="{2A773886-FA0F-41FA-A331-4301B194C261}">
      <dsp:nvSpPr>
        <dsp:cNvPr id="0" name=""/>
        <dsp:cNvSpPr/>
      </dsp:nvSpPr>
      <dsp:spPr>
        <a:xfrm>
          <a:off x="5199134" y="4367290"/>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Seminar </a:t>
          </a:r>
        </a:p>
        <a:p>
          <a:pPr lvl="0" algn="ctr" defTabSz="711200">
            <a:lnSpc>
              <a:spcPct val="90000"/>
            </a:lnSpc>
            <a:spcBef>
              <a:spcPct val="0"/>
            </a:spcBef>
            <a:spcAft>
              <a:spcPct val="35000"/>
            </a:spcAft>
          </a:pPr>
          <a:r>
            <a:rPr lang="nb-NO" sz="1600" b="1" kern="1200" dirty="0" smtClean="0">
              <a:solidFill>
                <a:schemeClr val="tx1"/>
              </a:solidFill>
              <a:latin typeface="+mn-lt"/>
            </a:rPr>
            <a:t>«Profil og prioriteringer» april </a:t>
          </a:r>
          <a:endParaRPr lang="nb-NO" sz="1600" b="1" kern="1200" dirty="0">
            <a:solidFill>
              <a:schemeClr val="tx1"/>
            </a:solidFill>
            <a:latin typeface="+mn-lt"/>
          </a:endParaRPr>
        </a:p>
      </dsp:txBody>
      <dsp:txXfrm>
        <a:off x="5246696" y="4414852"/>
        <a:ext cx="1589514" cy="879186"/>
      </dsp:txXfrm>
    </dsp:sp>
    <dsp:sp modelId="{8B1FBA33-4A92-427D-8461-66AA2ED4C153}">
      <dsp:nvSpPr>
        <dsp:cNvPr id="0" name=""/>
        <dsp:cNvSpPr/>
      </dsp:nvSpPr>
      <dsp:spPr>
        <a:xfrm>
          <a:off x="3727291" y="5602314"/>
          <a:ext cx="1684638" cy="97431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1. Tertialrapport 2020</a:t>
          </a:r>
        </a:p>
        <a:p>
          <a:pPr lvl="0" algn="ctr" defTabSz="711200">
            <a:lnSpc>
              <a:spcPct val="90000"/>
            </a:lnSpc>
            <a:spcBef>
              <a:spcPct val="0"/>
            </a:spcBef>
            <a:spcAft>
              <a:spcPct val="35000"/>
            </a:spcAft>
          </a:pPr>
          <a:r>
            <a:rPr lang="nb-NO" sz="1600" b="1" kern="1200" dirty="0" smtClean="0">
              <a:solidFill>
                <a:schemeClr val="tx1"/>
              </a:solidFill>
              <a:latin typeface="+mn-lt"/>
            </a:rPr>
            <a:t>Vedtak i Mai</a:t>
          </a:r>
          <a:endParaRPr lang="nb-NO" sz="1600" b="1" kern="1200" dirty="0">
            <a:solidFill>
              <a:schemeClr val="tx1"/>
            </a:solidFill>
            <a:latin typeface="+mn-lt"/>
          </a:endParaRPr>
        </a:p>
      </dsp:txBody>
      <dsp:txXfrm>
        <a:off x="3774853" y="5649876"/>
        <a:ext cx="1589514" cy="879186"/>
      </dsp:txXfrm>
    </dsp:sp>
    <dsp:sp modelId="{4D4B31B2-A679-4E0F-92A4-7DF9B82CC30D}">
      <dsp:nvSpPr>
        <dsp:cNvPr id="0" name=""/>
        <dsp:cNvSpPr/>
      </dsp:nvSpPr>
      <dsp:spPr>
        <a:xfrm>
          <a:off x="1805935" y="5602314"/>
          <a:ext cx="1684638" cy="97431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Mål- og rammesak 2021</a:t>
          </a:r>
        </a:p>
        <a:p>
          <a:pPr lvl="0" algn="ctr" defTabSz="711200">
            <a:lnSpc>
              <a:spcPct val="90000"/>
            </a:lnSpc>
            <a:spcBef>
              <a:spcPct val="0"/>
            </a:spcBef>
            <a:spcAft>
              <a:spcPct val="35000"/>
            </a:spcAft>
          </a:pPr>
          <a:r>
            <a:rPr lang="nb-NO" sz="1600" b="1" kern="1200" dirty="0" smtClean="0">
              <a:solidFill>
                <a:schemeClr val="tx1"/>
              </a:solidFill>
              <a:latin typeface="+mn-lt"/>
            </a:rPr>
            <a:t>Vedtak i Juni</a:t>
          </a:r>
          <a:endParaRPr lang="nb-NO" sz="1600" b="1" kern="1200" dirty="0">
            <a:solidFill>
              <a:schemeClr val="tx1"/>
            </a:solidFill>
            <a:latin typeface="+mn-lt"/>
          </a:endParaRPr>
        </a:p>
      </dsp:txBody>
      <dsp:txXfrm>
        <a:off x="1853497" y="5649876"/>
        <a:ext cx="1589514" cy="879186"/>
      </dsp:txXfrm>
    </dsp:sp>
    <dsp:sp modelId="{7030C7B7-EF72-45A5-9827-169D0F7C8387}">
      <dsp:nvSpPr>
        <dsp:cNvPr id="0" name=""/>
        <dsp:cNvSpPr/>
      </dsp:nvSpPr>
      <dsp:spPr>
        <a:xfrm>
          <a:off x="334091" y="4367290"/>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Seminar September «Tjenestene»</a:t>
          </a:r>
          <a:endParaRPr lang="nb-NO" sz="1600" b="1" kern="1200" dirty="0">
            <a:solidFill>
              <a:schemeClr val="tx1"/>
            </a:solidFill>
            <a:latin typeface="+mn-lt"/>
          </a:endParaRPr>
        </a:p>
      </dsp:txBody>
      <dsp:txXfrm>
        <a:off x="381653" y="4414852"/>
        <a:ext cx="1589514" cy="879186"/>
      </dsp:txXfrm>
    </dsp:sp>
    <dsp:sp modelId="{80B9919C-0EED-435E-BE26-1086C4D030E6}">
      <dsp:nvSpPr>
        <dsp:cNvPr id="0" name=""/>
        <dsp:cNvSpPr/>
      </dsp:nvSpPr>
      <dsp:spPr>
        <a:xfrm>
          <a:off x="451" y="2475124"/>
          <a:ext cx="1684638" cy="97431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solidFill>
                <a:schemeClr val="tx1"/>
              </a:solidFill>
              <a:latin typeface="+mn-lt"/>
            </a:rPr>
            <a:t>2. Tertialrapport 2020</a:t>
          </a:r>
        </a:p>
        <a:p>
          <a:pPr lvl="0" algn="ctr" defTabSz="711200">
            <a:lnSpc>
              <a:spcPct val="90000"/>
            </a:lnSpc>
            <a:spcBef>
              <a:spcPct val="0"/>
            </a:spcBef>
            <a:spcAft>
              <a:spcPct val="35000"/>
            </a:spcAft>
          </a:pPr>
          <a:r>
            <a:rPr lang="nb-NO" sz="1600" b="1" kern="1200" dirty="0" smtClean="0">
              <a:solidFill>
                <a:schemeClr val="tx1"/>
              </a:solidFill>
              <a:latin typeface="+mn-lt"/>
            </a:rPr>
            <a:t>Vedtak i Oktober</a:t>
          </a:r>
          <a:endParaRPr lang="nb-NO" sz="1600" b="1" kern="1200" dirty="0">
            <a:solidFill>
              <a:schemeClr val="tx1"/>
            </a:solidFill>
            <a:latin typeface="+mn-lt"/>
          </a:endParaRPr>
        </a:p>
      </dsp:txBody>
      <dsp:txXfrm>
        <a:off x="48013" y="2522686"/>
        <a:ext cx="1589514" cy="879186"/>
      </dsp:txXfrm>
    </dsp:sp>
    <dsp:sp modelId="{0525F88B-D9BD-4EA2-9970-779E5CE625B5}">
      <dsp:nvSpPr>
        <dsp:cNvPr id="0" name=""/>
        <dsp:cNvSpPr/>
      </dsp:nvSpPr>
      <dsp:spPr>
        <a:xfrm>
          <a:off x="961129" y="811182"/>
          <a:ext cx="1684638" cy="97431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nb-NO" sz="1600" b="1" kern="1200" dirty="0" smtClean="0">
              <a:latin typeface="+mn-lt"/>
            </a:rPr>
            <a:t>Seminar «Forslag til SHP» November </a:t>
          </a:r>
          <a:endParaRPr lang="nb-NO" sz="1600" b="1" kern="1200" dirty="0">
            <a:latin typeface="+mn-lt"/>
          </a:endParaRPr>
        </a:p>
      </dsp:txBody>
      <dsp:txXfrm>
        <a:off x="1008691" y="858744"/>
        <a:ext cx="1589514" cy="8791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E37F9-6B69-4BE9-8837-C610B002BB5E}">
      <dsp:nvSpPr>
        <dsp:cNvPr id="0" name=""/>
        <dsp:cNvSpPr/>
      </dsp:nvSpPr>
      <dsp:spPr>
        <a:xfrm>
          <a:off x="1242515" y="204529"/>
          <a:ext cx="1022442" cy="1022442"/>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b-NO" sz="2500" kern="1200" dirty="0" smtClean="0"/>
            <a:t>2023</a:t>
          </a:r>
          <a:endParaRPr lang="nb-NO" sz="2500" kern="1200" dirty="0"/>
        </a:p>
      </dsp:txBody>
      <dsp:txXfrm>
        <a:off x="1392248" y="354262"/>
        <a:ext cx="722976" cy="722976"/>
      </dsp:txXfrm>
    </dsp:sp>
    <dsp:sp modelId="{ACB89E95-DBBF-44D3-AE73-7578896B6533}">
      <dsp:nvSpPr>
        <dsp:cNvPr id="0" name=""/>
        <dsp:cNvSpPr/>
      </dsp:nvSpPr>
      <dsp:spPr>
        <a:xfrm rot="2160000">
          <a:off x="2232646" y="989903"/>
          <a:ext cx="271811" cy="345074"/>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a:off x="2240433" y="1034953"/>
        <a:ext cx="190268" cy="207044"/>
      </dsp:txXfrm>
    </dsp:sp>
    <dsp:sp modelId="{2CF81A10-5E53-4DF0-83DA-30BCCD260640}">
      <dsp:nvSpPr>
        <dsp:cNvPr id="0" name=""/>
        <dsp:cNvSpPr/>
      </dsp:nvSpPr>
      <dsp:spPr>
        <a:xfrm>
          <a:off x="2484594" y="1106953"/>
          <a:ext cx="1022442" cy="1022442"/>
        </a:xfrm>
        <a:prstGeom prst="ellipse">
          <a:avLst/>
        </a:prstGeom>
        <a:solidFill>
          <a:schemeClr val="accent3">
            <a:shade val="80000"/>
            <a:hueOff val="0"/>
            <a:satOff val="0"/>
            <a:lumOff val="4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b-NO" sz="2500" kern="1200" dirty="0" smtClean="0"/>
            <a:t>2019</a:t>
          </a:r>
          <a:endParaRPr lang="nb-NO" sz="2500" kern="1200" dirty="0"/>
        </a:p>
      </dsp:txBody>
      <dsp:txXfrm>
        <a:off x="2634327" y="1256686"/>
        <a:ext cx="722976" cy="722976"/>
      </dsp:txXfrm>
    </dsp:sp>
    <dsp:sp modelId="{E40E4ABA-BC6A-4009-876E-CEF35AB8AAE5}">
      <dsp:nvSpPr>
        <dsp:cNvPr id="0" name=""/>
        <dsp:cNvSpPr/>
      </dsp:nvSpPr>
      <dsp:spPr>
        <a:xfrm rot="6480000">
          <a:off x="2625071" y="2168396"/>
          <a:ext cx="271811" cy="345074"/>
        </a:xfrm>
        <a:prstGeom prst="rightArrow">
          <a:avLst>
            <a:gd name="adj1" fmla="val 60000"/>
            <a:gd name="adj2" fmla="val 50000"/>
          </a:avLst>
        </a:prstGeom>
        <a:solidFill>
          <a:schemeClr val="accent3">
            <a:shade val="90000"/>
            <a:hueOff val="0"/>
            <a:satOff val="0"/>
            <a:lumOff val="39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rot="10800000">
        <a:off x="2678442" y="2198635"/>
        <a:ext cx="190268" cy="207044"/>
      </dsp:txXfrm>
    </dsp:sp>
    <dsp:sp modelId="{005A8459-FE3A-4952-AE6A-DE676A1A0CC7}">
      <dsp:nvSpPr>
        <dsp:cNvPr id="0" name=""/>
        <dsp:cNvSpPr/>
      </dsp:nvSpPr>
      <dsp:spPr>
        <a:xfrm>
          <a:off x="2010162" y="2567105"/>
          <a:ext cx="1022442" cy="1022442"/>
        </a:xfrm>
        <a:prstGeom prst="ellipse">
          <a:avLst/>
        </a:prstGeom>
        <a:solidFill>
          <a:schemeClr val="accent3">
            <a:shade val="80000"/>
            <a:hueOff val="0"/>
            <a:satOff val="0"/>
            <a:lumOff val="95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b-NO" sz="2500" kern="1200" dirty="0" smtClean="0"/>
            <a:t>2020</a:t>
          </a:r>
          <a:endParaRPr lang="nb-NO" sz="2500" kern="1200" dirty="0"/>
        </a:p>
      </dsp:txBody>
      <dsp:txXfrm>
        <a:off x="2159895" y="2716838"/>
        <a:ext cx="722976" cy="722976"/>
      </dsp:txXfrm>
    </dsp:sp>
    <dsp:sp modelId="{FA35ECD8-1999-4CFC-A542-2C9616274B63}">
      <dsp:nvSpPr>
        <dsp:cNvPr id="0" name=""/>
        <dsp:cNvSpPr/>
      </dsp:nvSpPr>
      <dsp:spPr>
        <a:xfrm rot="10800000">
          <a:off x="1625523" y="2905789"/>
          <a:ext cx="271811" cy="345074"/>
        </a:xfrm>
        <a:prstGeom prst="rightArrow">
          <a:avLst>
            <a:gd name="adj1" fmla="val 60000"/>
            <a:gd name="adj2" fmla="val 50000"/>
          </a:avLst>
        </a:prstGeom>
        <a:solidFill>
          <a:schemeClr val="accent3">
            <a:shade val="90000"/>
            <a:hueOff val="0"/>
            <a:satOff val="0"/>
            <a:lumOff val="79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rot="10800000">
        <a:off x="1707066" y="2974804"/>
        <a:ext cx="190268" cy="207044"/>
      </dsp:txXfrm>
    </dsp:sp>
    <dsp:sp modelId="{B7A20D1F-4319-4C2E-966E-2AD1C4BF0A6E}">
      <dsp:nvSpPr>
        <dsp:cNvPr id="0" name=""/>
        <dsp:cNvSpPr/>
      </dsp:nvSpPr>
      <dsp:spPr>
        <a:xfrm>
          <a:off x="474868" y="2567105"/>
          <a:ext cx="1022442" cy="1022442"/>
        </a:xfrm>
        <a:prstGeom prst="ellipse">
          <a:avLst/>
        </a:prstGeom>
        <a:solidFill>
          <a:schemeClr val="accent3">
            <a:shade val="80000"/>
            <a:hueOff val="0"/>
            <a:satOff val="0"/>
            <a:lumOff val="143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b-NO" sz="2500" kern="1200" dirty="0" smtClean="0"/>
            <a:t>2021</a:t>
          </a:r>
          <a:endParaRPr lang="nb-NO" sz="2500" kern="1200" dirty="0"/>
        </a:p>
      </dsp:txBody>
      <dsp:txXfrm>
        <a:off x="624601" y="2716838"/>
        <a:ext cx="722976" cy="722976"/>
      </dsp:txXfrm>
    </dsp:sp>
    <dsp:sp modelId="{7F7F3836-6F30-4D16-81FF-726CC5DF1B9F}">
      <dsp:nvSpPr>
        <dsp:cNvPr id="0" name=""/>
        <dsp:cNvSpPr/>
      </dsp:nvSpPr>
      <dsp:spPr>
        <a:xfrm rot="15120000">
          <a:off x="615344" y="2183029"/>
          <a:ext cx="271811" cy="345074"/>
        </a:xfrm>
        <a:prstGeom prst="rightArrow">
          <a:avLst>
            <a:gd name="adj1" fmla="val 60000"/>
            <a:gd name="adj2" fmla="val 50000"/>
          </a:avLst>
        </a:prstGeom>
        <a:solidFill>
          <a:schemeClr val="accent3">
            <a:shade val="90000"/>
            <a:hueOff val="0"/>
            <a:satOff val="0"/>
            <a:lumOff val="119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rot="10800000">
        <a:off x="668715" y="2290820"/>
        <a:ext cx="190268" cy="207044"/>
      </dsp:txXfrm>
    </dsp:sp>
    <dsp:sp modelId="{6306A0AE-4D56-4B5E-BB9D-CCD6F6717B37}">
      <dsp:nvSpPr>
        <dsp:cNvPr id="0" name=""/>
        <dsp:cNvSpPr/>
      </dsp:nvSpPr>
      <dsp:spPr>
        <a:xfrm>
          <a:off x="435" y="1106953"/>
          <a:ext cx="1022442" cy="1022442"/>
        </a:xfrm>
        <a:prstGeom prst="ellipse">
          <a:avLst/>
        </a:prstGeom>
        <a:solidFill>
          <a:schemeClr val="accent3">
            <a:shade val="80000"/>
            <a:hueOff val="0"/>
            <a:satOff val="0"/>
            <a:lumOff val="190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nb-NO" sz="2500" kern="1200" dirty="0" smtClean="0"/>
            <a:t>2022</a:t>
          </a:r>
          <a:endParaRPr lang="nb-NO" sz="2500" kern="1200" dirty="0"/>
        </a:p>
      </dsp:txBody>
      <dsp:txXfrm>
        <a:off x="150168" y="1256686"/>
        <a:ext cx="722976" cy="722976"/>
      </dsp:txXfrm>
    </dsp:sp>
    <dsp:sp modelId="{171A9804-B3A6-468F-BC64-D831658BA9E4}">
      <dsp:nvSpPr>
        <dsp:cNvPr id="0" name=""/>
        <dsp:cNvSpPr/>
      </dsp:nvSpPr>
      <dsp:spPr>
        <a:xfrm rot="19440000">
          <a:off x="990567" y="998947"/>
          <a:ext cx="271811" cy="345074"/>
        </a:xfrm>
        <a:prstGeom prst="rightArrow">
          <a:avLst>
            <a:gd name="adj1" fmla="val 60000"/>
            <a:gd name="adj2" fmla="val 50000"/>
          </a:avLst>
        </a:prstGeom>
        <a:solidFill>
          <a:schemeClr val="accent3">
            <a:shade val="90000"/>
            <a:hueOff val="0"/>
            <a:satOff val="0"/>
            <a:lumOff val="158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nb-NO" sz="1400" kern="1200"/>
        </a:p>
      </dsp:txBody>
      <dsp:txXfrm>
        <a:off x="998354" y="1091927"/>
        <a:ext cx="190268" cy="20704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5C367953-9414-4B94-A2A7-FBE2AAC14EAB}" type="datetimeFigureOut">
              <a:rPr lang="nb-NO" smtClean="0"/>
              <a:t>25.10.2019</a:t>
            </a:fld>
            <a:endParaRPr lang="nb-NO"/>
          </a:p>
        </p:txBody>
      </p:sp>
      <p:sp>
        <p:nvSpPr>
          <p:cNvPr id="4" name="Plassholder for lysbilde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E7705891-8558-4942-8AA8-85C87281F633}" type="slidenum">
              <a:rPr lang="nb-NO" smtClean="0"/>
              <a:t>‹#›</a:t>
            </a:fld>
            <a:endParaRPr lang="nb-NO"/>
          </a:p>
        </p:txBody>
      </p:sp>
    </p:spTree>
    <p:extLst>
      <p:ext uri="{BB962C8B-B14F-4D97-AF65-F5344CB8AC3E}">
        <p14:creationId xmlns:p14="http://schemas.microsoft.com/office/powerpoint/2010/main" val="24766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4C97632-982A-4B7B-B410-54728D80729F}" type="slidenum">
              <a:rPr lang="nb-NO" smtClean="0"/>
              <a:t>5</a:t>
            </a:fld>
            <a:endParaRPr lang="nb-NO"/>
          </a:p>
        </p:txBody>
      </p:sp>
    </p:spTree>
    <p:extLst>
      <p:ext uri="{BB962C8B-B14F-4D97-AF65-F5344CB8AC3E}">
        <p14:creationId xmlns:p14="http://schemas.microsoft.com/office/powerpoint/2010/main" val="125191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4C97632-982A-4B7B-B410-54728D80729F}" type="slidenum">
              <a:rPr lang="nb-NO" smtClean="0"/>
              <a:t>6</a:t>
            </a:fld>
            <a:endParaRPr lang="nb-NO"/>
          </a:p>
        </p:txBody>
      </p:sp>
    </p:spTree>
    <p:extLst>
      <p:ext uri="{BB962C8B-B14F-4D97-AF65-F5344CB8AC3E}">
        <p14:creationId xmlns:p14="http://schemas.microsoft.com/office/powerpoint/2010/main" val="1251917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Kompass – med lokale</a:t>
            </a:r>
            <a:r>
              <a:rPr lang="nb-NO" baseline="0" dirty="0"/>
              <a:t> utbyggingsplaner og boligfelt lagt inn</a:t>
            </a:r>
            <a:r>
              <a:rPr lang="nb-NO" dirty="0"/>
              <a:t>, graf i tråd med Handlingsprogram</a:t>
            </a:r>
            <a:r>
              <a:rPr lang="nb-NO" baseline="0" dirty="0"/>
              <a:t> for begge kommuner, oppdatert med tall 31.12.2017</a:t>
            </a:r>
            <a:endParaRPr lang="nb-NO" dirty="0"/>
          </a:p>
          <a:p>
            <a:endParaRPr lang="nb-NO" dirty="0"/>
          </a:p>
          <a:p>
            <a:pPr marL="0" marR="0" indent="0" algn="l" defTabSz="914400" rtl="0" eaLnBrk="1" fontAlgn="auto" latinLnBrk="0" hangingPunct="1">
              <a:lnSpc>
                <a:spcPct val="100000"/>
              </a:lnSpc>
              <a:spcBef>
                <a:spcPts val="0"/>
              </a:spcBef>
              <a:spcAft>
                <a:spcPts val="0"/>
              </a:spcAft>
              <a:buClrTx/>
              <a:buSzTx/>
              <a:buFontTx/>
              <a:buNone/>
              <a:tabLst/>
              <a:defRPr/>
            </a:pPr>
            <a:r>
              <a:rPr lang="nb-NO" dirty="0"/>
              <a:t>Prognoser og premisser for perioden Folloregionen kjennetegnes av befolkningsvekst og press på areal. Befolkningen i Follo var på 141 600 per 1.1.2018. Ski og Oppegård hadde totalt en befolkning på 58 058 personer, som er om lag 40 % av Folloinnbyggerne. I følge befolkningsprognoser fra Statistisk sentralbyrå (SSB) vil det bli en befolkningsvekst i Follo på rundt 20 000 innbyggere frem mot 2030. Oppegård og Ski vil få en del av veksten, noe som påvirker behovet for boligbygging og tjenestekapasitet. Den forventede befolkningsveksten stiller krav til samordnet og langsiktig planlegging. Det er viktig å se på befolkningsutviklingen også utover planperioden. For </a:t>
            </a:r>
            <a:r>
              <a:rPr lang="nb-NO" b="1" dirty="0"/>
              <a:t>Ski</a:t>
            </a:r>
            <a:r>
              <a:rPr lang="nb-NO" dirty="0"/>
              <a:t> ligger det inne en befolkningsøkning på </a:t>
            </a:r>
            <a:r>
              <a:rPr lang="nb-NO" b="1" dirty="0"/>
              <a:t>6 300 </a:t>
            </a:r>
            <a:r>
              <a:rPr lang="nb-NO" dirty="0"/>
              <a:t>frem mot 2030. Dette er en </a:t>
            </a:r>
            <a:r>
              <a:rPr lang="nb-NO" b="1" dirty="0"/>
              <a:t>årlig forventet vekst på 1,6 %</a:t>
            </a:r>
          </a:p>
          <a:p>
            <a:r>
              <a:rPr lang="nb-NO" dirty="0"/>
              <a:t>For </a:t>
            </a:r>
            <a:r>
              <a:rPr lang="nb-NO" b="1" dirty="0"/>
              <a:t>Oppegård</a:t>
            </a:r>
            <a:r>
              <a:rPr lang="nb-NO" dirty="0"/>
              <a:t> viser </a:t>
            </a:r>
            <a:r>
              <a:rPr lang="nb-NO" dirty="0" err="1"/>
              <a:t>befolkningsfremskrivingene</a:t>
            </a:r>
            <a:r>
              <a:rPr lang="nb-NO" dirty="0"/>
              <a:t> en økning på </a:t>
            </a:r>
            <a:r>
              <a:rPr lang="nb-NO" b="1" dirty="0"/>
              <a:t>4 800 </a:t>
            </a:r>
            <a:r>
              <a:rPr lang="nb-NO" dirty="0"/>
              <a:t>innbyggere frem mot 2030. Det er en </a:t>
            </a:r>
            <a:r>
              <a:rPr lang="nb-NO" b="1" dirty="0"/>
              <a:t>årlig befolkningsøkning på rundt 1,4 %. </a:t>
            </a:r>
          </a:p>
          <a:p>
            <a:endParaRPr lang="nb-NO" b="1" dirty="0"/>
          </a:p>
          <a:p>
            <a:r>
              <a:rPr lang="nb-NO" dirty="0"/>
              <a:t>Prognoser for befolkningsutviklingen viser at den største prosentvise veksten kommer i aldersgruppene over 80 år. Disse gruppene forventes å vokse betydelig mer enn andre grupper. Totalt vil det bli relativt færre barn sammenlignet med eldre, samtidig som andelen voksne vil være nokså stabil. </a:t>
            </a:r>
          </a:p>
          <a:p>
            <a:endParaRPr lang="nb-NO" dirty="0"/>
          </a:p>
        </p:txBody>
      </p:sp>
      <p:sp>
        <p:nvSpPr>
          <p:cNvPr id="4" name="Plassholder for lysbildenummer 3"/>
          <p:cNvSpPr>
            <a:spLocks noGrp="1"/>
          </p:cNvSpPr>
          <p:nvPr>
            <p:ph type="sldNum" sz="quarter" idx="10"/>
          </p:nvPr>
        </p:nvSpPr>
        <p:spPr/>
        <p:txBody>
          <a:bodyPr/>
          <a:lstStyle/>
          <a:p>
            <a:fld id="{7602AD8E-D85F-466A-B7F2-56F59796EB4F}" type="slidenum">
              <a:rPr lang="nb-NO" smtClean="0"/>
              <a:t>9</a:t>
            </a:fld>
            <a:endParaRPr lang="nb-NO"/>
          </a:p>
        </p:txBody>
      </p:sp>
    </p:spTree>
    <p:extLst>
      <p:ext uri="{BB962C8B-B14F-4D97-AF65-F5344CB8AC3E}">
        <p14:creationId xmlns:p14="http://schemas.microsoft.com/office/powerpoint/2010/main" val="2197122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4C97632-982A-4B7B-B410-54728D80729F}" type="slidenum">
              <a:rPr lang="nb-NO" smtClean="0"/>
              <a:t>11</a:t>
            </a:fld>
            <a:endParaRPr lang="nb-NO"/>
          </a:p>
        </p:txBody>
      </p:sp>
    </p:spTree>
    <p:extLst>
      <p:ext uri="{BB962C8B-B14F-4D97-AF65-F5344CB8AC3E}">
        <p14:creationId xmlns:p14="http://schemas.microsoft.com/office/powerpoint/2010/main" val="152573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Gevinstene og effekten av kommunereformen er et av flere bidrag til at Nordre Follo på sikt kan få en mer robust økonomi. Det forutsetter</a:t>
            </a:r>
            <a:r>
              <a:rPr lang="nb-NO" baseline="0" dirty="0" smtClean="0"/>
              <a:t> at gevinstene tas ut i tråd med de økonomiske forutsetningene og øker </a:t>
            </a:r>
            <a:r>
              <a:rPr lang="nb-NO" baseline="0" dirty="0" err="1" smtClean="0"/>
              <a:t>effektivietet</a:t>
            </a:r>
            <a:r>
              <a:rPr lang="nb-NO" baseline="0" dirty="0" smtClean="0"/>
              <a:t> i driften. </a:t>
            </a:r>
            <a:endParaRPr lang="nb-NO" dirty="0"/>
          </a:p>
        </p:txBody>
      </p:sp>
      <p:sp>
        <p:nvSpPr>
          <p:cNvPr id="4" name="Plassholder for lysbildenummer 3"/>
          <p:cNvSpPr>
            <a:spLocks noGrp="1"/>
          </p:cNvSpPr>
          <p:nvPr>
            <p:ph type="sldNum" sz="quarter" idx="10"/>
          </p:nvPr>
        </p:nvSpPr>
        <p:spPr/>
        <p:txBody>
          <a:bodyPr/>
          <a:lstStyle/>
          <a:p>
            <a:fld id="{7602AD8E-D85F-466A-B7F2-56F59796EB4F}" type="slidenum">
              <a:rPr lang="nb-NO" smtClean="0"/>
              <a:t>16</a:t>
            </a:fld>
            <a:endParaRPr lang="nb-NO"/>
          </a:p>
        </p:txBody>
      </p:sp>
    </p:spTree>
    <p:extLst>
      <p:ext uri="{BB962C8B-B14F-4D97-AF65-F5344CB8AC3E}">
        <p14:creationId xmlns:p14="http://schemas.microsoft.com/office/powerpoint/2010/main" val="4037979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07950" y="739775"/>
            <a:ext cx="6581775" cy="3703638"/>
          </a:xfrm>
        </p:spPr>
      </p:sp>
      <p:sp>
        <p:nvSpPr>
          <p:cNvPr id="3" name="Plassholder for notater 2"/>
          <p:cNvSpPr>
            <a:spLocks noGrp="1"/>
          </p:cNvSpPr>
          <p:nvPr>
            <p:ph type="body" idx="1"/>
          </p:nvPr>
        </p:nvSpPr>
        <p:spPr/>
        <p:txBody>
          <a:bodyPr/>
          <a:lstStyle/>
          <a:p>
            <a:endParaRPr lang="nb-NO" dirty="0" smtClean="0"/>
          </a:p>
          <a:p>
            <a:endParaRPr lang="nb-NO" dirty="0"/>
          </a:p>
        </p:txBody>
      </p:sp>
      <p:sp>
        <p:nvSpPr>
          <p:cNvPr id="4" name="Plassholder for lysbildenummer 3"/>
          <p:cNvSpPr>
            <a:spLocks noGrp="1"/>
          </p:cNvSpPr>
          <p:nvPr>
            <p:ph type="sldNum" sz="quarter" idx="10"/>
          </p:nvPr>
        </p:nvSpPr>
        <p:spPr/>
        <p:txBody>
          <a:bodyPr/>
          <a:lstStyle/>
          <a:p>
            <a:fld id="{D4C97632-982A-4B7B-B410-54728D80729F}" type="slidenum">
              <a:rPr lang="nb-NO" smtClean="0"/>
              <a:t>17</a:t>
            </a:fld>
            <a:endParaRPr lang="nb-NO"/>
          </a:p>
        </p:txBody>
      </p:sp>
    </p:spTree>
    <p:extLst>
      <p:ext uri="{BB962C8B-B14F-4D97-AF65-F5344CB8AC3E}">
        <p14:creationId xmlns:p14="http://schemas.microsoft.com/office/powerpoint/2010/main" val="796731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7602AD8E-D85F-466A-B7F2-56F59796EB4F}" type="slidenum">
              <a:rPr lang="nb-NO" smtClean="0"/>
              <a:t>18</a:t>
            </a:fld>
            <a:endParaRPr lang="nb-NO"/>
          </a:p>
        </p:txBody>
      </p:sp>
    </p:spTree>
    <p:extLst>
      <p:ext uri="{BB962C8B-B14F-4D97-AF65-F5344CB8AC3E}">
        <p14:creationId xmlns:p14="http://schemas.microsoft.com/office/powerpoint/2010/main" val="244249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CC4AE5B-3A86-468E-86F2-888A0E4CA44D}" type="slidenum">
              <a:rPr lang="nb-NO" smtClean="0"/>
              <a:t>20</a:t>
            </a:fld>
            <a:endParaRPr lang="nb-NO"/>
          </a:p>
        </p:txBody>
      </p:sp>
    </p:spTree>
    <p:extLst>
      <p:ext uri="{BB962C8B-B14F-4D97-AF65-F5344CB8AC3E}">
        <p14:creationId xmlns:p14="http://schemas.microsoft.com/office/powerpoint/2010/main" val="2887229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003057"/>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id="{DD94D18C-2419-E540-AF2B-2633DA68BD34}"/>
              </a:ext>
            </a:extLst>
          </p:cNvPr>
          <p:cNvPicPr>
            <a:picLocks noChangeAspect="1"/>
          </p:cNvPicPr>
          <p:nvPr userDrawn="1"/>
        </p:nvPicPr>
        <p:blipFill>
          <a:blip r:embed="rId2"/>
          <a:stretch>
            <a:fillRect/>
          </a:stretch>
        </p:blipFill>
        <p:spPr>
          <a:xfrm>
            <a:off x="437322" y="435124"/>
            <a:ext cx="11354927" cy="5987752"/>
          </a:xfrm>
          <a:prstGeom prst="rect">
            <a:avLst/>
          </a:prstGeom>
        </p:spPr>
      </p:pic>
      <p:sp>
        <p:nvSpPr>
          <p:cNvPr id="4" name="Rektangel 3">
            <a:extLst>
              <a:ext uri="{FF2B5EF4-FFF2-40B4-BE49-F238E27FC236}">
                <a16:creationId xmlns="" xmlns:a16="http://schemas.microsoft.com/office/drawing/2014/main" id="{FC1F7C43-5329-4245-B0E7-1DB6F8BFD318}"/>
              </a:ext>
            </a:extLst>
          </p:cNvPr>
          <p:cNvSpPr/>
          <p:nvPr userDrawn="1"/>
        </p:nvSpPr>
        <p:spPr>
          <a:xfrm>
            <a:off x="2339546" y="2295811"/>
            <a:ext cx="7512908" cy="31509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a:t>
            </a:r>
          </a:p>
        </p:txBody>
      </p:sp>
      <p:sp>
        <p:nvSpPr>
          <p:cNvPr id="2" name="Tittel 1">
            <a:extLst>
              <a:ext uri="{FF2B5EF4-FFF2-40B4-BE49-F238E27FC236}">
                <a16:creationId xmlns="" xmlns:a16="http://schemas.microsoft.com/office/drawing/2014/main" id="{4B4C7DA4-0DA8-1140-929D-194629E1F942}"/>
              </a:ext>
            </a:extLst>
          </p:cNvPr>
          <p:cNvSpPr>
            <a:spLocks noGrp="1"/>
          </p:cNvSpPr>
          <p:nvPr>
            <p:ph type="ctrTitle" hasCustomPrompt="1"/>
          </p:nvPr>
        </p:nvSpPr>
        <p:spPr>
          <a:xfrm>
            <a:off x="3390332" y="3429000"/>
            <a:ext cx="5411336" cy="920651"/>
          </a:xfrm>
          <a:prstGeom prst="rect">
            <a:avLst/>
          </a:prstGeom>
        </p:spPr>
        <p:txBody>
          <a:bodyPr anchor="b">
            <a:normAutofit/>
          </a:bodyPr>
          <a:lstStyle>
            <a:lvl1pPr algn="ctr">
              <a:defRPr sz="2600" b="1">
                <a:solidFill>
                  <a:schemeClr val="tx1"/>
                </a:solidFill>
                <a:latin typeface="+mn-lt"/>
              </a:defRPr>
            </a:lvl1pPr>
          </a:lstStyle>
          <a:p>
            <a:r>
              <a:rPr lang="nb-NO" dirty="0" err="1"/>
              <a:t>Presentasjonsmal</a:t>
            </a:r>
            <a:endParaRPr lang="nb-NO" dirty="0"/>
          </a:p>
        </p:txBody>
      </p:sp>
      <p:sp>
        <p:nvSpPr>
          <p:cNvPr id="3" name="Undertittel 2">
            <a:extLst>
              <a:ext uri="{FF2B5EF4-FFF2-40B4-BE49-F238E27FC236}">
                <a16:creationId xmlns="" xmlns:a16="http://schemas.microsoft.com/office/drawing/2014/main" id="{CD0901E9-3868-1349-9386-95692503DD02}"/>
              </a:ext>
            </a:extLst>
          </p:cNvPr>
          <p:cNvSpPr>
            <a:spLocks noGrp="1"/>
          </p:cNvSpPr>
          <p:nvPr>
            <p:ph type="subTitle" idx="1" hasCustomPrompt="1"/>
          </p:nvPr>
        </p:nvSpPr>
        <p:spPr>
          <a:xfrm>
            <a:off x="3390331" y="4443240"/>
            <a:ext cx="5411337" cy="1003544"/>
          </a:xfrm>
          <a:prstGeom prst="rect">
            <a:avLst/>
          </a:prstGeom>
        </p:spPr>
        <p:txBody>
          <a:bodyPr/>
          <a:lstStyle>
            <a:lvl1pPr marL="0" indent="0" algn="ctr">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Nordre Follo kommune</a:t>
            </a:r>
          </a:p>
        </p:txBody>
      </p:sp>
      <p:pic>
        <p:nvPicPr>
          <p:cNvPr id="7" name="Bilde 6">
            <a:extLst>
              <a:ext uri="{FF2B5EF4-FFF2-40B4-BE49-F238E27FC236}">
                <a16:creationId xmlns="" xmlns:a16="http://schemas.microsoft.com/office/drawing/2014/main" id="{14F2C14B-C5F8-6E4C-9489-327331ABA377}"/>
              </a:ext>
            </a:extLst>
          </p:cNvPr>
          <p:cNvPicPr>
            <a:picLocks noChangeAspect="1"/>
          </p:cNvPicPr>
          <p:nvPr userDrawn="1"/>
        </p:nvPicPr>
        <p:blipFill>
          <a:blip r:embed="rId3"/>
          <a:stretch>
            <a:fillRect/>
          </a:stretch>
        </p:blipFill>
        <p:spPr>
          <a:xfrm>
            <a:off x="5243859" y="2743199"/>
            <a:ext cx="1742400" cy="599386"/>
          </a:xfrm>
          <a:prstGeom prst="rect">
            <a:avLst/>
          </a:prstGeom>
        </p:spPr>
      </p:pic>
    </p:spTree>
    <p:extLst>
      <p:ext uri="{BB962C8B-B14F-4D97-AF65-F5344CB8AC3E}">
        <p14:creationId xmlns:p14="http://schemas.microsoft.com/office/powerpoint/2010/main" val="1633843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23410" y="1196753"/>
            <a:ext cx="4011084" cy="1162051"/>
          </a:xfrm>
          <a:prstGeom prst="rect">
            <a:avLst/>
          </a:prstGeom>
        </p:spPr>
        <p:txBody>
          <a:bodyPr lIns="121917" tIns="60958" rIns="121917" bIns="60958" anchor="b"/>
          <a:lstStyle>
            <a:lvl1pPr algn="l">
              <a:defRPr sz="2700" b="1"/>
            </a:lvl1pPr>
          </a:lstStyle>
          <a:p>
            <a:r>
              <a:rPr lang="nb-NO" smtClean="0"/>
              <a:t>Klikk for å redigere tittelstil</a:t>
            </a:r>
            <a:endParaRPr lang="nb-NO"/>
          </a:p>
        </p:txBody>
      </p:sp>
      <p:sp>
        <p:nvSpPr>
          <p:cNvPr id="3" name="Plassholder for innhold 2"/>
          <p:cNvSpPr>
            <a:spLocks noGrp="1"/>
          </p:cNvSpPr>
          <p:nvPr>
            <p:ph idx="1"/>
          </p:nvPr>
        </p:nvSpPr>
        <p:spPr>
          <a:xfrm>
            <a:off x="4766733" y="1196753"/>
            <a:ext cx="6815667" cy="4929411"/>
          </a:xfrm>
          <a:prstGeom prst="rect">
            <a:avLst/>
          </a:prstGeom>
        </p:spPr>
        <p:txBody>
          <a:bodyPr lIns="121917" tIns="60958" rIns="121917" bIns="6095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609621" y="2420889"/>
            <a:ext cx="4011084" cy="3705275"/>
          </a:xfrm>
          <a:prstGeom prst="rect">
            <a:avLst/>
          </a:prstGeom>
        </p:spPr>
        <p:txBody>
          <a:bodyPr lIns="121917" tIns="60958" rIns="121917" bIns="60958"/>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smtClean="0"/>
              <a:t>Klikk for å redigere tekststiler i malen</a:t>
            </a:r>
          </a:p>
        </p:txBody>
      </p:sp>
    </p:spTree>
    <p:extLst>
      <p:ext uri="{BB962C8B-B14F-4D97-AF65-F5344CB8AC3E}">
        <p14:creationId xmlns:p14="http://schemas.microsoft.com/office/powerpoint/2010/main" val="361449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623392" y="836712"/>
            <a:ext cx="10972800" cy="1143000"/>
          </a:xfrm>
          <a:prstGeom prst="rect">
            <a:avLst/>
          </a:prstGeom>
        </p:spPr>
        <p:txBody>
          <a:bodyPr lIns="121917" tIns="60958" rIns="121917" bIns="60958"/>
          <a:lstStyle/>
          <a:p>
            <a:r>
              <a:rPr lang="nb-NO" smtClean="0"/>
              <a:t>Klikk for å redigere tittelstil</a:t>
            </a:r>
            <a:endParaRPr lang="nb-NO"/>
          </a:p>
        </p:txBody>
      </p:sp>
      <p:sp>
        <p:nvSpPr>
          <p:cNvPr id="3" name="Plassholder for innhold 2"/>
          <p:cNvSpPr>
            <a:spLocks noGrp="1"/>
          </p:cNvSpPr>
          <p:nvPr>
            <p:ph sz="half" idx="1"/>
          </p:nvPr>
        </p:nvSpPr>
        <p:spPr>
          <a:xfrm>
            <a:off x="609600" y="2204865"/>
            <a:ext cx="5384800" cy="3921299"/>
          </a:xfrm>
          <a:prstGeom prst="rect">
            <a:avLst/>
          </a:prstGeom>
        </p:spPr>
        <p:txBody>
          <a:bodyPr lIns="121917" tIns="60958" rIns="121917" bIns="60958"/>
          <a:lstStyle>
            <a:lvl1pPr>
              <a:defRPr sz="35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197600" y="2204865"/>
            <a:ext cx="5384800" cy="3921299"/>
          </a:xfrm>
          <a:prstGeom prst="rect">
            <a:avLst/>
          </a:prstGeom>
        </p:spPr>
        <p:txBody>
          <a:bodyPr lIns="121917" tIns="60958" rIns="121917" bIns="60958"/>
          <a:lstStyle>
            <a:lvl1pPr>
              <a:defRPr sz="35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Tree>
    <p:extLst>
      <p:ext uri="{BB962C8B-B14F-4D97-AF65-F5344CB8AC3E}">
        <p14:creationId xmlns:p14="http://schemas.microsoft.com/office/powerpoint/2010/main" val="24032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rgbClr val="003057"/>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id="{9186D701-BC96-7E4F-8FBA-8B2F0F1394BB}"/>
              </a:ext>
            </a:extLst>
          </p:cNvPr>
          <p:cNvPicPr>
            <a:picLocks noChangeAspect="1"/>
          </p:cNvPicPr>
          <p:nvPr userDrawn="1"/>
        </p:nvPicPr>
        <p:blipFill>
          <a:blip r:embed="rId2"/>
          <a:stretch>
            <a:fillRect/>
          </a:stretch>
        </p:blipFill>
        <p:spPr>
          <a:xfrm>
            <a:off x="854439" y="4655053"/>
            <a:ext cx="10867869" cy="2075762"/>
          </a:xfrm>
          <a:prstGeom prst="rect">
            <a:avLst/>
          </a:prstGeom>
        </p:spPr>
      </p:pic>
      <p:sp>
        <p:nvSpPr>
          <p:cNvPr id="11" name="Plassholder for tekst 2">
            <a:extLst>
              <a:ext uri="{FF2B5EF4-FFF2-40B4-BE49-F238E27FC236}">
                <a16:creationId xmlns="" xmlns:a16="http://schemas.microsoft.com/office/drawing/2014/main" id="{5426A3CC-CA55-2744-8E36-BA1560EE6A4C}"/>
              </a:ext>
            </a:extLst>
          </p:cNvPr>
          <p:cNvSpPr>
            <a:spLocks noGrp="1"/>
          </p:cNvSpPr>
          <p:nvPr>
            <p:ph type="body" idx="1"/>
          </p:nvPr>
        </p:nvSpPr>
        <p:spPr>
          <a:xfrm>
            <a:off x="831851" y="2813818"/>
            <a:ext cx="7076606" cy="1500187"/>
          </a:xfrm>
          <a:prstGeom prst="rect">
            <a:avLst/>
          </a:prstGeom>
        </p:spPr>
        <p:txBody>
          <a:bodyPr/>
          <a:lstStyle>
            <a:lvl1pPr marL="0" indent="0">
              <a:buNone/>
              <a:defRPr sz="2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12" name="Tittel 1">
            <a:extLst>
              <a:ext uri="{FF2B5EF4-FFF2-40B4-BE49-F238E27FC236}">
                <a16:creationId xmlns="" xmlns:a16="http://schemas.microsoft.com/office/drawing/2014/main" id="{9ECA8041-1C4E-B74F-B115-223736DD99B3}"/>
              </a:ext>
            </a:extLst>
          </p:cNvPr>
          <p:cNvSpPr>
            <a:spLocks noGrp="1"/>
          </p:cNvSpPr>
          <p:nvPr>
            <p:ph type="title"/>
          </p:nvPr>
        </p:nvSpPr>
        <p:spPr>
          <a:xfrm>
            <a:off x="838201" y="1695694"/>
            <a:ext cx="7076606" cy="1073151"/>
          </a:xfrm>
          <a:prstGeom prst="rect">
            <a:avLst/>
          </a:prstGeom>
        </p:spPr>
        <p:txBody>
          <a:bodyPr anchor="b"/>
          <a:lstStyle>
            <a:lvl1pPr>
              <a:defRPr sz="2600" b="1">
                <a:solidFill>
                  <a:schemeClr val="bg1"/>
                </a:solidFill>
                <a:latin typeface="+mn-lt"/>
              </a:defRPr>
            </a:lvl1pPr>
          </a:lstStyle>
          <a:p>
            <a:r>
              <a:rPr lang="nb-NO" smtClean="0"/>
              <a:t>Klikk for å redigere tittelstil</a:t>
            </a:r>
            <a:endParaRPr lang="nb-NO" dirty="0"/>
          </a:p>
        </p:txBody>
      </p:sp>
      <p:pic>
        <p:nvPicPr>
          <p:cNvPr id="6" name="Bilde 5">
            <a:extLst>
              <a:ext uri="{FF2B5EF4-FFF2-40B4-BE49-F238E27FC236}">
                <a16:creationId xmlns="" xmlns:a16="http://schemas.microsoft.com/office/drawing/2014/main" id="{AB027908-9126-3F44-8956-A956DB653799}"/>
              </a:ext>
            </a:extLst>
          </p:cNvPr>
          <p:cNvPicPr>
            <a:picLocks noChangeAspect="1"/>
          </p:cNvPicPr>
          <p:nvPr userDrawn="1"/>
        </p:nvPicPr>
        <p:blipFill>
          <a:blip r:embed="rId3"/>
          <a:stretch>
            <a:fillRect/>
          </a:stretch>
        </p:blipFill>
        <p:spPr>
          <a:xfrm>
            <a:off x="597073" y="321794"/>
            <a:ext cx="1742400" cy="605590"/>
          </a:xfrm>
          <a:prstGeom prst="rect">
            <a:avLst/>
          </a:prstGeom>
        </p:spPr>
      </p:pic>
    </p:spTree>
    <p:extLst>
      <p:ext uri="{BB962C8B-B14F-4D97-AF65-F5344CB8AC3E}">
        <p14:creationId xmlns:p14="http://schemas.microsoft.com/office/powerpoint/2010/main" val="112144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 og innhold">
    <p:bg>
      <p:bgPr>
        <a:solidFill>
          <a:srgbClr val="003057"/>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id="{9186D701-BC96-7E4F-8FBA-8B2F0F1394BB}"/>
              </a:ext>
            </a:extLst>
          </p:cNvPr>
          <p:cNvPicPr>
            <a:picLocks noChangeAspect="1"/>
          </p:cNvPicPr>
          <p:nvPr userDrawn="1"/>
        </p:nvPicPr>
        <p:blipFill>
          <a:blip r:embed="rId2"/>
          <a:stretch>
            <a:fillRect/>
          </a:stretch>
        </p:blipFill>
        <p:spPr>
          <a:xfrm>
            <a:off x="854439" y="4584429"/>
            <a:ext cx="10867869" cy="1939914"/>
          </a:xfrm>
          <a:prstGeom prst="rect">
            <a:avLst/>
          </a:prstGeom>
        </p:spPr>
      </p:pic>
      <p:sp>
        <p:nvSpPr>
          <p:cNvPr id="11" name="Plassholder for tekst 2">
            <a:extLst>
              <a:ext uri="{FF2B5EF4-FFF2-40B4-BE49-F238E27FC236}">
                <a16:creationId xmlns="" xmlns:a16="http://schemas.microsoft.com/office/drawing/2014/main" id="{5426A3CC-CA55-2744-8E36-BA1560EE6A4C}"/>
              </a:ext>
            </a:extLst>
          </p:cNvPr>
          <p:cNvSpPr>
            <a:spLocks noGrp="1"/>
          </p:cNvSpPr>
          <p:nvPr>
            <p:ph type="body" idx="1"/>
          </p:nvPr>
        </p:nvSpPr>
        <p:spPr>
          <a:xfrm>
            <a:off x="831851" y="2813818"/>
            <a:ext cx="7076606" cy="1500187"/>
          </a:xfrm>
          <a:prstGeom prst="rect">
            <a:avLst/>
          </a:prstGeom>
        </p:spPr>
        <p:txBody>
          <a:bodyPr/>
          <a:lstStyle>
            <a:lvl1pPr marL="0" indent="0">
              <a:buNone/>
              <a:defRPr sz="2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12" name="Tittel 1">
            <a:extLst>
              <a:ext uri="{FF2B5EF4-FFF2-40B4-BE49-F238E27FC236}">
                <a16:creationId xmlns="" xmlns:a16="http://schemas.microsoft.com/office/drawing/2014/main" id="{9ECA8041-1C4E-B74F-B115-223736DD99B3}"/>
              </a:ext>
            </a:extLst>
          </p:cNvPr>
          <p:cNvSpPr>
            <a:spLocks noGrp="1"/>
          </p:cNvSpPr>
          <p:nvPr>
            <p:ph type="title"/>
          </p:nvPr>
        </p:nvSpPr>
        <p:spPr>
          <a:xfrm>
            <a:off x="838201" y="1695694"/>
            <a:ext cx="7076606" cy="1073151"/>
          </a:xfrm>
          <a:prstGeom prst="rect">
            <a:avLst/>
          </a:prstGeom>
        </p:spPr>
        <p:txBody>
          <a:bodyPr anchor="b"/>
          <a:lstStyle>
            <a:lvl1pPr>
              <a:defRPr sz="2600" b="1">
                <a:solidFill>
                  <a:schemeClr val="bg1"/>
                </a:solidFill>
                <a:latin typeface="+mn-lt"/>
              </a:defRPr>
            </a:lvl1pPr>
          </a:lstStyle>
          <a:p>
            <a:r>
              <a:rPr lang="nb-NO" smtClean="0"/>
              <a:t>Klikk for å redigere tittelstil</a:t>
            </a:r>
            <a:endParaRPr lang="nb-NO" dirty="0"/>
          </a:p>
        </p:txBody>
      </p:sp>
      <p:pic>
        <p:nvPicPr>
          <p:cNvPr id="8" name="Bilde 7">
            <a:extLst>
              <a:ext uri="{FF2B5EF4-FFF2-40B4-BE49-F238E27FC236}">
                <a16:creationId xmlns="" xmlns:a16="http://schemas.microsoft.com/office/drawing/2014/main" id="{561C1297-FA4D-E74F-B59C-11155C413FD6}"/>
              </a:ext>
            </a:extLst>
          </p:cNvPr>
          <p:cNvPicPr>
            <a:picLocks noChangeAspect="1"/>
          </p:cNvPicPr>
          <p:nvPr userDrawn="1"/>
        </p:nvPicPr>
        <p:blipFill>
          <a:blip r:embed="rId3"/>
          <a:stretch>
            <a:fillRect/>
          </a:stretch>
        </p:blipFill>
        <p:spPr>
          <a:xfrm>
            <a:off x="597073" y="321794"/>
            <a:ext cx="1742400" cy="605590"/>
          </a:xfrm>
          <a:prstGeom prst="rect">
            <a:avLst/>
          </a:prstGeom>
        </p:spPr>
      </p:pic>
    </p:spTree>
    <p:extLst>
      <p:ext uri="{BB962C8B-B14F-4D97-AF65-F5344CB8AC3E}">
        <p14:creationId xmlns:p14="http://schemas.microsoft.com/office/powerpoint/2010/main" val="256388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tel og innhold">
    <p:bg>
      <p:bgPr>
        <a:solidFill>
          <a:srgbClr val="003057"/>
        </a:solidFill>
        <a:effectLst/>
      </p:bgPr>
    </p:bg>
    <p:spTree>
      <p:nvGrpSpPr>
        <p:cNvPr id="1" name=""/>
        <p:cNvGrpSpPr/>
        <p:nvPr/>
      </p:nvGrpSpPr>
      <p:grpSpPr>
        <a:xfrm>
          <a:off x="0" y="0"/>
          <a:ext cx="0" cy="0"/>
          <a:chOff x="0" y="0"/>
          <a:chExt cx="0" cy="0"/>
        </a:xfrm>
      </p:grpSpPr>
      <p:pic>
        <p:nvPicPr>
          <p:cNvPr id="9" name="Bilde 8">
            <a:extLst>
              <a:ext uri="{FF2B5EF4-FFF2-40B4-BE49-F238E27FC236}">
                <a16:creationId xmlns="" xmlns:a16="http://schemas.microsoft.com/office/drawing/2014/main" id="{9186D701-BC96-7E4F-8FBA-8B2F0F1394BB}"/>
              </a:ext>
            </a:extLst>
          </p:cNvPr>
          <p:cNvPicPr>
            <a:picLocks noChangeAspect="1"/>
          </p:cNvPicPr>
          <p:nvPr userDrawn="1"/>
        </p:nvPicPr>
        <p:blipFill>
          <a:blip r:embed="rId2"/>
          <a:stretch>
            <a:fillRect/>
          </a:stretch>
        </p:blipFill>
        <p:spPr>
          <a:xfrm>
            <a:off x="1014413" y="4350807"/>
            <a:ext cx="10529887" cy="2011209"/>
          </a:xfrm>
          <a:prstGeom prst="rect">
            <a:avLst/>
          </a:prstGeom>
        </p:spPr>
      </p:pic>
      <p:sp>
        <p:nvSpPr>
          <p:cNvPr id="11" name="Plassholder for tekst 2">
            <a:extLst>
              <a:ext uri="{FF2B5EF4-FFF2-40B4-BE49-F238E27FC236}">
                <a16:creationId xmlns="" xmlns:a16="http://schemas.microsoft.com/office/drawing/2014/main" id="{5426A3CC-CA55-2744-8E36-BA1560EE6A4C}"/>
              </a:ext>
            </a:extLst>
          </p:cNvPr>
          <p:cNvSpPr>
            <a:spLocks noGrp="1"/>
          </p:cNvSpPr>
          <p:nvPr>
            <p:ph type="body" idx="1"/>
          </p:nvPr>
        </p:nvSpPr>
        <p:spPr>
          <a:xfrm>
            <a:off x="831851" y="2813818"/>
            <a:ext cx="7076606" cy="1500187"/>
          </a:xfrm>
          <a:prstGeom prst="rect">
            <a:avLst/>
          </a:prstGeom>
        </p:spPr>
        <p:txBody>
          <a:bodyPr/>
          <a:lstStyle>
            <a:lvl1pPr marL="0" indent="0">
              <a:buNone/>
              <a:defRPr sz="26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12" name="Tittel 1">
            <a:extLst>
              <a:ext uri="{FF2B5EF4-FFF2-40B4-BE49-F238E27FC236}">
                <a16:creationId xmlns="" xmlns:a16="http://schemas.microsoft.com/office/drawing/2014/main" id="{9ECA8041-1C4E-B74F-B115-223736DD99B3}"/>
              </a:ext>
            </a:extLst>
          </p:cNvPr>
          <p:cNvSpPr>
            <a:spLocks noGrp="1"/>
          </p:cNvSpPr>
          <p:nvPr>
            <p:ph type="title"/>
          </p:nvPr>
        </p:nvSpPr>
        <p:spPr>
          <a:xfrm>
            <a:off x="838201" y="1695694"/>
            <a:ext cx="7076606" cy="1073151"/>
          </a:xfrm>
          <a:prstGeom prst="rect">
            <a:avLst/>
          </a:prstGeom>
        </p:spPr>
        <p:txBody>
          <a:bodyPr anchor="b"/>
          <a:lstStyle>
            <a:lvl1pPr>
              <a:defRPr sz="2600" b="1">
                <a:solidFill>
                  <a:schemeClr val="bg1"/>
                </a:solidFill>
                <a:latin typeface="+mn-lt"/>
              </a:defRPr>
            </a:lvl1pPr>
          </a:lstStyle>
          <a:p>
            <a:r>
              <a:rPr lang="nb-NO" smtClean="0"/>
              <a:t>Klikk for å redigere tittelstil</a:t>
            </a:r>
            <a:endParaRPr lang="nb-NO" dirty="0"/>
          </a:p>
        </p:txBody>
      </p:sp>
      <p:pic>
        <p:nvPicPr>
          <p:cNvPr id="8" name="Bilde 7">
            <a:extLst>
              <a:ext uri="{FF2B5EF4-FFF2-40B4-BE49-F238E27FC236}">
                <a16:creationId xmlns="" xmlns:a16="http://schemas.microsoft.com/office/drawing/2014/main" id="{3693E36C-0EB6-A24B-9F5B-CC9ED867A6BB}"/>
              </a:ext>
            </a:extLst>
          </p:cNvPr>
          <p:cNvPicPr>
            <a:picLocks noChangeAspect="1"/>
          </p:cNvPicPr>
          <p:nvPr userDrawn="1"/>
        </p:nvPicPr>
        <p:blipFill>
          <a:blip r:embed="rId3"/>
          <a:stretch>
            <a:fillRect/>
          </a:stretch>
        </p:blipFill>
        <p:spPr>
          <a:xfrm>
            <a:off x="597073" y="321794"/>
            <a:ext cx="1742400" cy="605590"/>
          </a:xfrm>
          <a:prstGeom prst="rect">
            <a:avLst/>
          </a:prstGeom>
        </p:spPr>
      </p:pic>
    </p:spTree>
    <p:extLst>
      <p:ext uri="{BB962C8B-B14F-4D97-AF65-F5344CB8AC3E}">
        <p14:creationId xmlns:p14="http://schemas.microsoft.com/office/powerpoint/2010/main" val="36766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eloverskrift">
    <p:spTree>
      <p:nvGrpSpPr>
        <p:cNvPr id="1" name=""/>
        <p:cNvGrpSpPr/>
        <p:nvPr/>
      </p:nvGrpSpPr>
      <p:grpSpPr>
        <a:xfrm>
          <a:off x="0" y="0"/>
          <a:ext cx="0" cy="0"/>
          <a:chOff x="0" y="0"/>
          <a:chExt cx="0" cy="0"/>
        </a:xfrm>
      </p:grpSpPr>
      <p:sp>
        <p:nvSpPr>
          <p:cNvPr id="7" name="Plassholder for tekst 6">
            <a:extLst>
              <a:ext uri="{FF2B5EF4-FFF2-40B4-BE49-F238E27FC236}">
                <a16:creationId xmlns="" xmlns:a16="http://schemas.microsoft.com/office/drawing/2014/main" id="{6A2D9DFE-8D22-D44E-A568-5ABAC4CFFFEE}"/>
              </a:ext>
            </a:extLst>
          </p:cNvPr>
          <p:cNvSpPr>
            <a:spLocks noGrp="1"/>
          </p:cNvSpPr>
          <p:nvPr>
            <p:ph type="body" sz="quarter" idx="12"/>
          </p:nvPr>
        </p:nvSpPr>
        <p:spPr>
          <a:xfrm>
            <a:off x="1257299" y="6257194"/>
            <a:ext cx="8413173" cy="392590"/>
          </a:xfrm>
          <a:prstGeom prst="rect">
            <a:avLst/>
          </a:prstGeom>
        </p:spPr>
        <p:txBody>
          <a:bodyPr/>
          <a:lstStyle>
            <a:lvl1pPr marL="0" indent="0">
              <a:buFontTx/>
              <a:buNone/>
              <a:defRPr sz="1000"/>
            </a:lvl1pPr>
            <a:lvl2pPr>
              <a:defRPr sz="1000"/>
            </a:lvl2pPr>
            <a:lvl3pPr>
              <a:defRPr sz="1000"/>
            </a:lvl3pPr>
            <a:lvl4pPr>
              <a:defRPr sz="1000"/>
            </a:lvl4pPr>
            <a:lvl5pPr>
              <a:defRPr sz="1000"/>
            </a:lvl5pPr>
          </a:lstStyle>
          <a:p>
            <a:pPr lvl="0"/>
            <a:r>
              <a:rPr lang="nb-NO" smtClean="0"/>
              <a:t>Klikk for å redigere tekststiler i malen</a:t>
            </a:r>
          </a:p>
        </p:txBody>
      </p:sp>
      <p:sp>
        <p:nvSpPr>
          <p:cNvPr id="8" name="Plassholder for tekst 2">
            <a:extLst>
              <a:ext uri="{FF2B5EF4-FFF2-40B4-BE49-F238E27FC236}">
                <a16:creationId xmlns="" xmlns:a16="http://schemas.microsoft.com/office/drawing/2014/main" id="{0BE8A2E3-BB57-D143-88B1-E4671E715318}"/>
              </a:ext>
            </a:extLst>
          </p:cNvPr>
          <p:cNvSpPr>
            <a:spLocks noGrp="1"/>
          </p:cNvSpPr>
          <p:nvPr>
            <p:ph type="body" idx="1"/>
          </p:nvPr>
        </p:nvSpPr>
        <p:spPr>
          <a:xfrm>
            <a:off x="1251480" y="1673130"/>
            <a:ext cx="9901202" cy="3493956"/>
          </a:xfrm>
          <a:prstGeom prst="rect">
            <a:avLst/>
          </a:prstGeom>
        </p:spPr>
        <p:txBody>
          <a:bodyPr/>
          <a:lstStyle>
            <a:lvl1pPr marL="0" indent="0">
              <a:lnSpc>
                <a:spcPct val="100000"/>
              </a:lnSpc>
              <a:buNone/>
              <a:defRPr sz="15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10" name="Tittel 1">
            <a:extLst>
              <a:ext uri="{FF2B5EF4-FFF2-40B4-BE49-F238E27FC236}">
                <a16:creationId xmlns="" xmlns:a16="http://schemas.microsoft.com/office/drawing/2014/main" id="{2E4A19DE-563B-E645-B3A7-989FEB7D2904}"/>
              </a:ext>
            </a:extLst>
          </p:cNvPr>
          <p:cNvSpPr>
            <a:spLocks noGrp="1"/>
          </p:cNvSpPr>
          <p:nvPr>
            <p:ph type="title"/>
          </p:nvPr>
        </p:nvSpPr>
        <p:spPr>
          <a:xfrm>
            <a:off x="1257830" y="659567"/>
            <a:ext cx="9901202" cy="782099"/>
          </a:xfrm>
          <a:prstGeom prst="rect">
            <a:avLst/>
          </a:prstGeom>
        </p:spPr>
        <p:txBody>
          <a:bodyPr anchor="b"/>
          <a:lstStyle>
            <a:lvl1pPr>
              <a:defRPr sz="2600" b="1">
                <a:solidFill>
                  <a:srgbClr val="2C3863"/>
                </a:solidFill>
                <a:latin typeface="+mn-lt"/>
              </a:defRPr>
            </a:lvl1pPr>
          </a:lstStyle>
          <a:p>
            <a:r>
              <a:rPr lang="nb-NO" smtClean="0"/>
              <a:t>Klikk for å redigere tittelstil</a:t>
            </a:r>
            <a:endParaRPr lang="nb-NO" dirty="0"/>
          </a:p>
        </p:txBody>
      </p:sp>
      <p:pic>
        <p:nvPicPr>
          <p:cNvPr id="11" name="Bilde 10">
            <a:extLst>
              <a:ext uri="{FF2B5EF4-FFF2-40B4-BE49-F238E27FC236}">
                <a16:creationId xmlns="" xmlns:a16="http://schemas.microsoft.com/office/drawing/2014/main" id="{B8A3A516-4529-0E45-A92E-83F656FA5B78}"/>
              </a:ext>
            </a:extLst>
          </p:cNvPr>
          <p:cNvPicPr>
            <a:picLocks noChangeAspect="1"/>
          </p:cNvPicPr>
          <p:nvPr userDrawn="1"/>
        </p:nvPicPr>
        <p:blipFill>
          <a:blip r:embed="rId2"/>
          <a:stretch>
            <a:fillRect/>
          </a:stretch>
        </p:blipFill>
        <p:spPr>
          <a:xfrm>
            <a:off x="10492325" y="6062020"/>
            <a:ext cx="1296000" cy="445824"/>
          </a:xfrm>
          <a:prstGeom prst="rect">
            <a:avLst/>
          </a:prstGeom>
        </p:spPr>
      </p:pic>
      <p:pic>
        <p:nvPicPr>
          <p:cNvPr id="9" name="Bilde 8">
            <a:extLst>
              <a:ext uri="{FF2B5EF4-FFF2-40B4-BE49-F238E27FC236}">
                <a16:creationId xmlns="" xmlns:a16="http://schemas.microsoft.com/office/drawing/2014/main" id="{4D05472F-234D-1D45-92D9-56C873CC7DE6}"/>
              </a:ext>
            </a:extLst>
          </p:cNvPr>
          <p:cNvPicPr>
            <a:picLocks noChangeAspect="1"/>
          </p:cNvPicPr>
          <p:nvPr userDrawn="1"/>
        </p:nvPicPr>
        <p:blipFill>
          <a:blip r:embed="rId3"/>
          <a:stretch>
            <a:fillRect/>
          </a:stretch>
        </p:blipFill>
        <p:spPr>
          <a:xfrm>
            <a:off x="294039" y="6116286"/>
            <a:ext cx="9900926" cy="68996"/>
          </a:xfrm>
          <a:prstGeom prst="rect">
            <a:avLst/>
          </a:prstGeom>
        </p:spPr>
      </p:pic>
    </p:spTree>
    <p:extLst>
      <p:ext uri="{BB962C8B-B14F-4D97-AF65-F5344CB8AC3E}">
        <p14:creationId xmlns:p14="http://schemas.microsoft.com/office/powerpoint/2010/main" val="374325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ssholder for tekst 6">
            <a:extLst>
              <a:ext uri="{FF2B5EF4-FFF2-40B4-BE49-F238E27FC236}">
                <a16:creationId xmlns="" xmlns:a16="http://schemas.microsoft.com/office/drawing/2014/main" id="{82C7EF20-AFF0-D04C-B916-F7143521A4C9}"/>
              </a:ext>
            </a:extLst>
          </p:cNvPr>
          <p:cNvSpPr>
            <a:spLocks noGrp="1"/>
          </p:cNvSpPr>
          <p:nvPr>
            <p:ph type="body" sz="quarter" idx="12"/>
          </p:nvPr>
        </p:nvSpPr>
        <p:spPr>
          <a:xfrm>
            <a:off x="1257299" y="6257194"/>
            <a:ext cx="8413173" cy="392590"/>
          </a:xfrm>
          <a:prstGeom prst="rect">
            <a:avLst/>
          </a:prstGeom>
        </p:spPr>
        <p:txBody>
          <a:bodyPr/>
          <a:lstStyle>
            <a:lvl1pPr marL="0" indent="0">
              <a:buFontTx/>
              <a:buNone/>
              <a:defRPr sz="1000">
                <a:solidFill>
                  <a:schemeClr val="bg1"/>
                </a:solidFill>
              </a:defRPr>
            </a:lvl1pPr>
            <a:lvl2pPr>
              <a:defRPr sz="1000"/>
            </a:lvl2pPr>
            <a:lvl3pPr>
              <a:defRPr sz="1000"/>
            </a:lvl3pPr>
            <a:lvl4pPr>
              <a:defRPr sz="1000"/>
            </a:lvl4pPr>
            <a:lvl5pPr>
              <a:defRPr sz="1000"/>
            </a:lvl5pPr>
          </a:lstStyle>
          <a:p>
            <a:pPr lvl="0"/>
            <a:r>
              <a:rPr lang="nb-NO" smtClean="0"/>
              <a:t>Klikk for å redigere tekststiler i malen</a:t>
            </a:r>
          </a:p>
        </p:txBody>
      </p:sp>
      <p:pic>
        <p:nvPicPr>
          <p:cNvPr id="7" name="Bilde 6">
            <a:extLst>
              <a:ext uri="{FF2B5EF4-FFF2-40B4-BE49-F238E27FC236}">
                <a16:creationId xmlns="" xmlns:a16="http://schemas.microsoft.com/office/drawing/2014/main" id="{EA5130F1-0F3C-8B47-8554-A326A53F9619}"/>
              </a:ext>
            </a:extLst>
          </p:cNvPr>
          <p:cNvPicPr>
            <a:picLocks noChangeAspect="1"/>
          </p:cNvPicPr>
          <p:nvPr userDrawn="1"/>
        </p:nvPicPr>
        <p:blipFill>
          <a:blip r:embed="rId3"/>
          <a:stretch>
            <a:fillRect/>
          </a:stretch>
        </p:blipFill>
        <p:spPr>
          <a:xfrm>
            <a:off x="10498964" y="6062020"/>
            <a:ext cx="1282721" cy="445824"/>
          </a:xfrm>
          <a:prstGeom prst="rect">
            <a:avLst/>
          </a:prstGeom>
        </p:spPr>
      </p:pic>
      <p:pic>
        <p:nvPicPr>
          <p:cNvPr id="3" name="Bilde 2">
            <a:extLst>
              <a:ext uri="{FF2B5EF4-FFF2-40B4-BE49-F238E27FC236}">
                <a16:creationId xmlns="" xmlns:a16="http://schemas.microsoft.com/office/drawing/2014/main" id="{F9EE6AF6-3B31-9344-97DE-A0EFB9E53749}"/>
              </a:ext>
            </a:extLst>
          </p:cNvPr>
          <p:cNvPicPr>
            <a:picLocks noChangeAspect="1"/>
          </p:cNvPicPr>
          <p:nvPr userDrawn="1"/>
        </p:nvPicPr>
        <p:blipFill>
          <a:blip r:embed="rId4"/>
          <a:stretch>
            <a:fillRect/>
          </a:stretch>
        </p:blipFill>
        <p:spPr>
          <a:xfrm>
            <a:off x="294039" y="6116286"/>
            <a:ext cx="9900926" cy="68996"/>
          </a:xfrm>
          <a:prstGeom prst="rect">
            <a:avLst/>
          </a:prstGeom>
        </p:spPr>
      </p:pic>
    </p:spTree>
    <p:extLst>
      <p:ext uri="{BB962C8B-B14F-4D97-AF65-F5344CB8AC3E}">
        <p14:creationId xmlns:p14="http://schemas.microsoft.com/office/powerpoint/2010/main" val="216157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pic>
        <p:nvPicPr>
          <p:cNvPr id="10" name="Bilde 9">
            <a:extLst>
              <a:ext uri="{FF2B5EF4-FFF2-40B4-BE49-F238E27FC236}">
                <a16:creationId xmlns="" xmlns:a16="http://schemas.microsoft.com/office/drawing/2014/main" id="{0DC489FF-AB5F-FE43-B3B9-4C0EE920C44F}"/>
              </a:ext>
            </a:extLst>
          </p:cNvPr>
          <p:cNvPicPr>
            <a:picLocks noChangeAspect="1"/>
          </p:cNvPicPr>
          <p:nvPr userDrawn="1"/>
        </p:nvPicPr>
        <p:blipFill>
          <a:blip r:embed="rId2"/>
          <a:stretch>
            <a:fillRect/>
          </a:stretch>
        </p:blipFill>
        <p:spPr>
          <a:xfrm>
            <a:off x="294039" y="6116286"/>
            <a:ext cx="9900926" cy="68996"/>
          </a:xfrm>
          <a:prstGeom prst="rect">
            <a:avLst/>
          </a:prstGeom>
        </p:spPr>
      </p:pic>
      <p:sp>
        <p:nvSpPr>
          <p:cNvPr id="6" name="Tittel 1">
            <a:extLst>
              <a:ext uri="{FF2B5EF4-FFF2-40B4-BE49-F238E27FC236}">
                <a16:creationId xmlns="" xmlns:a16="http://schemas.microsoft.com/office/drawing/2014/main" id="{FEA949AC-95BD-6441-87D5-FABCF57DC5C3}"/>
              </a:ext>
            </a:extLst>
          </p:cNvPr>
          <p:cNvSpPr>
            <a:spLocks noGrp="1"/>
          </p:cNvSpPr>
          <p:nvPr>
            <p:ph type="title"/>
          </p:nvPr>
        </p:nvSpPr>
        <p:spPr>
          <a:xfrm>
            <a:off x="629959" y="659567"/>
            <a:ext cx="5703336" cy="782099"/>
          </a:xfrm>
          <a:prstGeom prst="rect">
            <a:avLst/>
          </a:prstGeom>
        </p:spPr>
        <p:txBody>
          <a:bodyPr anchor="b"/>
          <a:lstStyle>
            <a:lvl1pPr>
              <a:defRPr sz="2600" b="1">
                <a:solidFill>
                  <a:srgbClr val="003057"/>
                </a:solidFill>
                <a:latin typeface="+mn-lt"/>
              </a:defRPr>
            </a:lvl1pPr>
          </a:lstStyle>
          <a:p>
            <a:r>
              <a:rPr lang="nb-NO" smtClean="0"/>
              <a:t>Klikk for å redigere tittelstil</a:t>
            </a:r>
            <a:endParaRPr lang="nb-NO" dirty="0"/>
          </a:p>
        </p:txBody>
      </p:sp>
      <p:sp>
        <p:nvSpPr>
          <p:cNvPr id="16" name="Plassholder for tekst 2">
            <a:extLst>
              <a:ext uri="{FF2B5EF4-FFF2-40B4-BE49-F238E27FC236}">
                <a16:creationId xmlns="" xmlns:a16="http://schemas.microsoft.com/office/drawing/2014/main" id="{C95707E9-B273-C843-9F02-0A166113F259}"/>
              </a:ext>
            </a:extLst>
          </p:cNvPr>
          <p:cNvSpPr>
            <a:spLocks noGrp="1"/>
          </p:cNvSpPr>
          <p:nvPr>
            <p:ph type="body" idx="11"/>
          </p:nvPr>
        </p:nvSpPr>
        <p:spPr>
          <a:xfrm>
            <a:off x="630195" y="1673130"/>
            <a:ext cx="5696464" cy="3885841"/>
          </a:xfrm>
          <a:prstGeom prst="rect">
            <a:avLst/>
          </a:prstGeom>
        </p:spPr>
        <p:txBody>
          <a:bodyPr/>
          <a:lstStyle>
            <a:lvl1pPr marL="0" indent="0">
              <a:lnSpc>
                <a:spcPct val="100000"/>
              </a:lnSpc>
              <a:buNone/>
              <a:defRPr sz="15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8" name="Plassholder for tekst 6">
            <a:extLst>
              <a:ext uri="{FF2B5EF4-FFF2-40B4-BE49-F238E27FC236}">
                <a16:creationId xmlns="" xmlns:a16="http://schemas.microsoft.com/office/drawing/2014/main" id="{CB38E041-4EA7-D847-8730-574609CA9C5A}"/>
              </a:ext>
            </a:extLst>
          </p:cNvPr>
          <p:cNvSpPr>
            <a:spLocks noGrp="1"/>
          </p:cNvSpPr>
          <p:nvPr>
            <p:ph type="body" sz="quarter" idx="12"/>
          </p:nvPr>
        </p:nvSpPr>
        <p:spPr>
          <a:xfrm>
            <a:off x="1257299" y="6257194"/>
            <a:ext cx="5069359" cy="392590"/>
          </a:xfrm>
          <a:prstGeom prst="rect">
            <a:avLst/>
          </a:prstGeom>
        </p:spPr>
        <p:txBody>
          <a:bodyPr/>
          <a:lstStyle>
            <a:lvl1pPr marL="0" indent="0">
              <a:buFontTx/>
              <a:buNone/>
              <a:defRPr sz="1000"/>
            </a:lvl1pPr>
            <a:lvl2pPr>
              <a:defRPr sz="1000"/>
            </a:lvl2pPr>
            <a:lvl3pPr>
              <a:defRPr sz="1000"/>
            </a:lvl3pPr>
            <a:lvl4pPr>
              <a:defRPr sz="1000"/>
            </a:lvl4pPr>
            <a:lvl5pPr>
              <a:defRPr sz="1000"/>
            </a:lvl5pPr>
          </a:lstStyle>
          <a:p>
            <a:pPr lvl="0"/>
            <a:r>
              <a:rPr lang="nb-NO" smtClean="0"/>
              <a:t>Klikk for å redigere tekststiler i malen</a:t>
            </a:r>
          </a:p>
        </p:txBody>
      </p:sp>
      <p:sp>
        <p:nvSpPr>
          <p:cNvPr id="2" name="Rektangel 1">
            <a:extLst>
              <a:ext uri="{FF2B5EF4-FFF2-40B4-BE49-F238E27FC236}">
                <a16:creationId xmlns="" xmlns:a16="http://schemas.microsoft.com/office/drawing/2014/main" id="{E8B13581-0F28-6F41-B55A-AB27E5D33A0D}"/>
              </a:ext>
            </a:extLst>
          </p:cNvPr>
          <p:cNvSpPr/>
          <p:nvPr userDrawn="1"/>
        </p:nvSpPr>
        <p:spPr>
          <a:xfrm>
            <a:off x="6326658" y="5832389"/>
            <a:ext cx="3966519" cy="817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Plassholder for bilde 12">
            <a:extLst>
              <a:ext uri="{FF2B5EF4-FFF2-40B4-BE49-F238E27FC236}">
                <a16:creationId xmlns="" xmlns:a16="http://schemas.microsoft.com/office/drawing/2014/main" id="{EF1DD8B8-4AFC-CE4C-90E1-B254D05EE291}"/>
              </a:ext>
            </a:extLst>
          </p:cNvPr>
          <p:cNvSpPr>
            <a:spLocks noGrp="1"/>
          </p:cNvSpPr>
          <p:nvPr>
            <p:ph type="pic" sz="quarter" idx="10"/>
          </p:nvPr>
        </p:nvSpPr>
        <p:spPr>
          <a:xfrm>
            <a:off x="7055708" y="0"/>
            <a:ext cx="5129640" cy="6858000"/>
          </a:xfrm>
          <a:prstGeom prst="rect">
            <a:avLst/>
          </a:prstGeom>
        </p:spPr>
        <p:txBody>
          <a:bodyPr/>
          <a:lstStyle>
            <a:lvl1pPr marL="0" indent="0">
              <a:buNone/>
              <a:defRPr/>
            </a:lvl1pPr>
          </a:lstStyle>
          <a:p>
            <a:r>
              <a:rPr lang="nb-NO" dirty="0" smtClean="0"/>
              <a:t>Klikk ikonet for å legge til et bilde</a:t>
            </a:r>
            <a:endParaRPr lang="nb-NO" dirty="0"/>
          </a:p>
        </p:txBody>
      </p:sp>
      <p:pic>
        <p:nvPicPr>
          <p:cNvPr id="9" name="Bilde 8">
            <a:extLst>
              <a:ext uri="{FF2B5EF4-FFF2-40B4-BE49-F238E27FC236}">
                <a16:creationId xmlns="" xmlns:a16="http://schemas.microsoft.com/office/drawing/2014/main" id="{184D1892-B3BE-4F4E-969C-138EFEEED30F}"/>
              </a:ext>
            </a:extLst>
          </p:cNvPr>
          <p:cNvPicPr>
            <a:picLocks noChangeAspect="1"/>
          </p:cNvPicPr>
          <p:nvPr userDrawn="1"/>
        </p:nvPicPr>
        <p:blipFill>
          <a:blip r:embed="rId3"/>
          <a:stretch>
            <a:fillRect/>
          </a:stretch>
        </p:blipFill>
        <p:spPr>
          <a:xfrm>
            <a:off x="10498964" y="6062020"/>
            <a:ext cx="1282721" cy="445824"/>
          </a:xfrm>
          <a:prstGeom prst="rect">
            <a:avLst/>
          </a:prstGeom>
        </p:spPr>
      </p:pic>
    </p:spTree>
    <p:extLst>
      <p:ext uri="{BB962C8B-B14F-4D97-AF65-F5344CB8AC3E}">
        <p14:creationId xmlns:p14="http://schemas.microsoft.com/office/powerpoint/2010/main" val="3841769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re tittel">
    <p:bg>
      <p:bgPr>
        <a:solidFill>
          <a:srgbClr val="003057"/>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 xmlns:a16="http://schemas.microsoft.com/office/drawing/2014/main" id="{F3F0EBB8-3D95-DC42-ABB5-6C91455E1E7B}"/>
              </a:ext>
            </a:extLst>
          </p:cNvPr>
          <p:cNvPicPr>
            <a:picLocks noChangeAspect="1"/>
          </p:cNvPicPr>
          <p:nvPr userDrawn="1"/>
        </p:nvPicPr>
        <p:blipFill>
          <a:blip r:embed="rId2"/>
          <a:stretch>
            <a:fillRect/>
          </a:stretch>
        </p:blipFill>
        <p:spPr>
          <a:xfrm>
            <a:off x="490876" y="5922789"/>
            <a:ext cx="1742400" cy="605591"/>
          </a:xfrm>
          <a:prstGeom prst="rect">
            <a:avLst/>
          </a:prstGeom>
        </p:spPr>
      </p:pic>
      <p:sp>
        <p:nvSpPr>
          <p:cNvPr id="9" name="Tittel 1">
            <a:extLst>
              <a:ext uri="{FF2B5EF4-FFF2-40B4-BE49-F238E27FC236}">
                <a16:creationId xmlns="" xmlns:a16="http://schemas.microsoft.com/office/drawing/2014/main" id="{9368BFD3-1B29-2C4D-8990-92FAE95178CA}"/>
              </a:ext>
            </a:extLst>
          </p:cNvPr>
          <p:cNvSpPr>
            <a:spLocks noGrp="1"/>
          </p:cNvSpPr>
          <p:nvPr>
            <p:ph type="title"/>
          </p:nvPr>
        </p:nvSpPr>
        <p:spPr>
          <a:xfrm>
            <a:off x="1079426" y="1412931"/>
            <a:ext cx="9623408" cy="782099"/>
          </a:xfrm>
          <a:prstGeom prst="rect">
            <a:avLst/>
          </a:prstGeom>
        </p:spPr>
        <p:txBody>
          <a:bodyPr anchor="b"/>
          <a:lstStyle>
            <a:lvl1pPr>
              <a:defRPr sz="2600" b="1">
                <a:solidFill>
                  <a:schemeClr val="bg1"/>
                </a:solidFill>
                <a:latin typeface="+mn-lt"/>
              </a:defRPr>
            </a:lvl1pPr>
          </a:lstStyle>
          <a:p>
            <a:r>
              <a:rPr lang="nb-NO" smtClean="0"/>
              <a:t>Klikk for å redigere tittelstil</a:t>
            </a:r>
            <a:endParaRPr lang="nb-NO" dirty="0"/>
          </a:p>
        </p:txBody>
      </p:sp>
      <p:sp>
        <p:nvSpPr>
          <p:cNvPr id="10" name="Rektangel 9">
            <a:extLst>
              <a:ext uri="{FF2B5EF4-FFF2-40B4-BE49-F238E27FC236}">
                <a16:creationId xmlns="" xmlns:a16="http://schemas.microsoft.com/office/drawing/2014/main" id="{9BF89FE8-5915-FF4A-9EE1-6D8B5747FCB8}"/>
              </a:ext>
            </a:extLst>
          </p:cNvPr>
          <p:cNvSpPr/>
          <p:nvPr userDrawn="1"/>
        </p:nvSpPr>
        <p:spPr>
          <a:xfrm>
            <a:off x="2387968" y="5922790"/>
            <a:ext cx="18000" cy="605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Plassholder for tekst 2">
            <a:extLst>
              <a:ext uri="{FF2B5EF4-FFF2-40B4-BE49-F238E27FC236}">
                <a16:creationId xmlns="" xmlns:a16="http://schemas.microsoft.com/office/drawing/2014/main" id="{DF15B620-1D52-8348-B8F1-B5F767BC725A}"/>
              </a:ext>
            </a:extLst>
          </p:cNvPr>
          <p:cNvSpPr>
            <a:spLocks noGrp="1"/>
          </p:cNvSpPr>
          <p:nvPr>
            <p:ph type="body" idx="13"/>
          </p:nvPr>
        </p:nvSpPr>
        <p:spPr>
          <a:xfrm>
            <a:off x="1073076" y="2426495"/>
            <a:ext cx="9623408" cy="1500187"/>
          </a:xfrm>
          <a:prstGeom prst="rect">
            <a:avLst/>
          </a:prstGeom>
        </p:spPr>
        <p:txBody>
          <a:bodyPr/>
          <a:lstStyle>
            <a:lvl1pPr marL="0" indent="0">
              <a:lnSpc>
                <a:spcPct val="100000"/>
              </a:lnSpc>
              <a:buNone/>
              <a:defRPr sz="15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2" name="TekstSylinder 1">
            <a:extLst>
              <a:ext uri="{FF2B5EF4-FFF2-40B4-BE49-F238E27FC236}">
                <a16:creationId xmlns="" xmlns:a16="http://schemas.microsoft.com/office/drawing/2014/main" id="{F8154BA4-5A18-8445-88E1-F284BD281E56}"/>
              </a:ext>
            </a:extLst>
          </p:cNvPr>
          <p:cNvSpPr txBox="1"/>
          <p:nvPr userDrawn="1"/>
        </p:nvSpPr>
        <p:spPr>
          <a:xfrm>
            <a:off x="2482074" y="5866207"/>
            <a:ext cx="3020291" cy="830997"/>
          </a:xfrm>
          <a:prstGeom prst="rect">
            <a:avLst/>
          </a:prstGeom>
          <a:noFill/>
        </p:spPr>
        <p:txBody>
          <a:bodyPr wrap="square" rtlCol="0">
            <a:spAutoFit/>
          </a:bodyPr>
          <a:lstStyle/>
          <a:p>
            <a:r>
              <a:rPr lang="nb-NO" sz="1200" dirty="0">
                <a:solidFill>
                  <a:schemeClr val="bg1"/>
                </a:solidFill>
              </a:rPr>
              <a:t>Telefon 66 81 90 90</a:t>
            </a:r>
          </a:p>
          <a:p>
            <a:r>
              <a:rPr lang="nb-NO" sz="1200" dirty="0">
                <a:solidFill>
                  <a:schemeClr val="bg1"/>
                </a:solidFill>
              </a:rPr>
              <a:t>www.nordrefollo.kommune.no </a:t>
            </a:r>
          </a:p>
          <a:p>
            <a:r>
              <a:rPr lang="nb-NO" sz="1200" dirty="0">
                <a:solidFill>
                  <a:schemeClr val="bg1"/>
                </a:solidFill>
              </a:rPr>
              <a:t>facebook.com/nordrefollokommune/</a:t>
            </a:r>
          </a:p>
          <a:p>
            <a:endParaRPr lang="nb-NO" sz="1200" dirty="0">
              <a:solidFill>
                <a:schemeClr val="bg1"/>
              </a:solidFill>
            </a:endParaRPr>
          </a:p>
        </p:txBody>
      </p:sp>
    </p:spTree>
    <p:extLst>
      <p:ext uri="{BB962C8B-B14F-4D97-AF65-F5344CB8AC3E}">
        <p14:creationId xmlns:p14="http://schemas.microsoft.com/office/powerpoint/2010/main" val="270788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609600" y="274638"/>
            <a:ext cx="10972800" cy="1143000"/>
          </a:xfrm>
          <a:prstGeom prst="rect">
            <a:avLst/>
          </a:prstGeom>
        </p:spPr>
        <p:txBody>
          <a:bodyPr/>
          <a:lstStyle/>
          <a:p>
            <a:r>
              <a:rPr lang="nb-NO" smtClean="0"/>
              <a:t>Klikk for å redigere tittelstil</a:t>
            </a:r>
            <a:endParaRPr lang="nb-NO"/>
          </a:p>
        </p:txBody>
      </p:sp>
      <p:sp>
        <p:nvSpPr>
          <p:cNvPr id="3" name="Plassholder for dato 2"/>
          <p:cNvSpPr>
            <a:spLocks noGrp="1"/>
          </p:cNvSpPr>
          <p:nvPr>
            <p:ph type="dt" sz="half" idx="10"/>
          </p:nvPr>
        </p:nvSpPr>
        <p:spPr>
          <a:xfrm>
            <a:off x="609600" y="6356351"/>
            <a:ext cx="2844800" cy="365125"/>
          </a:xfrm>
          <a:prstGeom prst="rect">
            <a:avLst/>
          </a:prstGeom>
        </p:spPr>
        <p:txBody>
          <a:bodyPr/>
          <a:lstStyle/>
          <a:p>
            <a:fld id="{6FF92D09-21D9-4E27-91FA-23AC676D78AF}" type="datetimeFigureOut">
              <a:rPr lang="nb-NO" smtClean="0"/>
              <a:t>25.10.2019</a:t>
            </a:fld>
            <a:endParaRPr lang="nb-NO"/>
          </a:p>
        </p:txBody>
      </p:sp>
      <p:sp>
        <p:nvSpPr>
          <p:cNvPr id="4" name="Plassholder for bunntekst 3"/>
          <p:cNvSpPr>
            <a:spLocks noGrp="1"/>
          </p:cNvSpPr>
          <p:nvPr>
            <p:ph type="ftr" sz="quarter" idx="11"/>
          </p:nvPr>
        </p:nvSpPr>
        <p:spPr>
          <a:xfrm>
            <a:off x="4165600" y="6356351"/>
            <a:ext cx="3860800" cy="365125"/>
          </a:xfrm>
          <a:prstGeom prst="rect">
            <a:avLst/>
          </a:prstGeom>
        </p:spPr>
        <p:txBody>
          <a:bodyPr/>
          <a:lstStyle/>
          <a:p>
            <a:endParaRPr lang="nb-NO"/>
          </a:p>
        </p:txBody>
      </p:sp>
      <p:sp>
        <p:nvSpPr>
          <p:cNvPr id="5" name="Plassholder for lysbildenummer 4"/>
          <p:cNvSpPr>
            <a:spLocks noGrp="1"/>
          </p:cNvSpPr>
          <p:nvPr>
            <p:ph type="sldNum" sz="quarter" idx="12"/>
          </p:nvPr>
        </p:nvSpPr>
        <p:spPr>
          <a:xfrm>
            <a:off x="8737600" y="6356351"/>
            <a:ext cx="2844800" cy="365125"/>
          </a:xfrm>
          <a:prstGeom prst="rect">
            <a:avLst/>
          </a:prstGeom>
        </p:spPr>
        <p:txBody>
          <a:bodyPr/>
          <a:lstStyle/>
          <a:p>
            <a:fld id="{E4F17CA5-4CBF-4842-BD6F-D055FA8DC071}" type="slidenum">
              <a:rPr lang="nb-NO" smtClean="0"/>
              <a:t>‹#›</a:t>
            </a:fld>
            <a:endParaRPr lang="nb-NO"/>
          </a:p>
        </p:txBody>
      </p:sp>
    </p:spTree>
    <p:extLst>
      <p:ext uri="{BB962C8B-B14F-4D97-AF65-F5344CB8AC3E}">
        <p14:creationId xmlns:p14="http://schemas.microsoft.com/office/powerpoint/2010/main" val="321938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37316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81" r:id="rId5"/>
    <p:sldLayoutId id="2147483677" r:id="rId6"/>
    <p:sldLayoutId id="2147483678" r:id="rId7"/>
    <p:sldLayoutId id="2147483679"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Økonomiske analyser og «Handlingsrom 2023»</a:t>
            </a:r>
            <a:endParaRPr lang="nb-NO" dirty="0"/>
          </a:p>
        </p:txBody>
      </p:sp>
      <p:sp>
        <p:nvSpPr>
          <p:cNvPr id="3" name="Undertittel 2"/>
          <p:cNvSpPr>
            <a:spLocks noGrp="1"/>
          </p:cNvSpPr>
          <p:nvPr>
            <p:ph type="subTitle" idx="1"/>
          </p:nvPr>
        </p:nvSpPr>
        <p:spPr>
          <a:xfrm>
            <a:off x="3390331" y="4211224"/>
            <a:ext cx="5411337" cy="1003544"/>
          </a:xfrm>
        </p:spPr>
        <p:txBody>
          <a:bodyPr/>
          <a:lstStyle/>
          <a:p>
            <a:endParaRPr lang="nb-NO" sz="2000" dirty="0" smtClean="0"/>
          </a:p>
          <a:p>
            <a:r>
              <a:rPr lang="nb-NO" sz="2000" dirty="0" smtClean="0"/>
              <a:t>Folkevalgtsamling 23.10.19</a:t>
            </a:r>
          </a:p>
          <a:p>
            <a:r>
              <a:rPr lang="nb-NO" sz="2000" dirty="0" smtClean="0"/>
              <a:t>Jf. Fellesnemda 12.09.19</a:t>
            </a:r>
            <a:endParaRPr lang="nb-NO" sz="2000" dirty="0"/>
          </a:p>
        </p:txBody>
      </p:sp>
    </p:spTree>
    <p:extLst>
      <p:ext uri="{BB962C8B-B14F-4D97-AF65-F5344CB8AC3E}">
        <p14:creationId xmlns:p14="http://schemas.microsoft.com/office/powerpoint/2010/main" val="3212859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r>
              <a:rPr lang="nb-NO" sz="1800" dirty="0"/>
              <a:t>Det må påregnes justeringer i møteplan for 2019. Det utarbeides møteplan for 2020 til møtet 31.10.19. </a:t>
            </a:r>
            <a:r>
              <a:rPr lang="nb-NO" sz="1800" b="1" dirty="0">
                <a:solidFill>
                  <a:srgbClr val="003057"/>
                </a:solidFill>
              </a:rPr>
              <a:t>Folkevalgtprogrammet fortsetter i 2020. </a:t>
            </a:r>
          </a:p>
          <a:p>
            <a:endParaRPr lang="nb-NO" sz="1800" dirty="0"/>
          </a:p>
        </p:txBody>
      </p:sp>
      <p:sp>
        <p:nvSpPr>
          <p:cNvPr id="3" name="Plassholder for tekst 2"/>
          <p:cNvSpPr>
            <a:spLocks noGrp="1"/>
          </p:cNvSpPr>
          <p:nvPr>
            <p:ph type="body" idx="1"/>
          </p:nvPr>
        </p:nvSpPr>
        <p:spPr>
          <a:xfrm>
            <a:off x="1251480" y="1562767"/>
            <a:ext cx="10758550" cy="4276910"/>
          </a:xfrm>
        </p:spPr>
        <p:txBody>
          <a:bodyPr/>
          <a:lstStyle/>
          <a:p>
            <a:pPr marL="457200" indent="-457200">
              <a:buFont typeface="Arial" panose="020B0604020202020204" pitchFamily="34" charset="0"/>
              <a:buChar char="•"/>
            </a:pPr>
            <a:r>
              <a:rPr lang="nb-NO" sz="1800" dirty="0" smtClean="0"/>
              <a:t>9.10.19: </a:t>
            </a:r>
            <a:r>
              <a:rPr lang="nb-NO" sz="1800" b="1" dirty="0" smtClean="0">
                <a:solidFill>
                  <a:schemeClr val="tx2"/>
                </a:solidFill>
              </a:rPr>
              <a:t>Folkevalgtprogram </a:t>
            </a:r>
            <a:r>
              <a:rPr lang="nb-NO" sz="1800" b="1" dirty="0">
                <a:solidFill>
                  <a:schemeClr val="tx2"/>
                </a:solidFill>
              </a:rPr>
              <a:t>-</a:t>
            </a:r>
            <a:r>
              <a:rPr lang="nb-NO" sz="1800" b="1" dirty="0" smtClean="0">
                <a:solidFill>
                  <a:schemeClr val="tx2"/>
                </a:solidFill>
              </a:rPr>
              <a:t> «Bli kjent med Nordre Follo»</a:t>
            </a:r>
          </a:p>
          <a:p>
            <a:pPr marL="457200" indent="-457200">
              <a:buFont typeface="Arial" panose="020B0604020202020204" pitchFamily="34" charset="0"/>
              <a:buChar char="•"/>
            </a:pPr>
            <a:r>
              <a:rPr lang="nb-NO" sz="1800" dirty="0" smtClean="0"/>
              <a:t>17.10.19: Nordre Follo kommunestyre  - konstituerende møte</a:t>
            </a:r>
          </a:p>
          <a:p>
            <a:pPr marL="457200" indent="-457200">
              <a:buFont typeface="Arial" panose="020B0604020202020204" pitchFamily="34" charset="0"/>
              <a:buChar char="•"/>
            </a:pPr>
            <a:r>
              <a:rPr lang="nb-NO" sz="1800" dirty="0" smtClean="0"/>
              <a:t>23.10.19: Nordre Follo formannskap. </a:t>
            </a:r>
            <a:r>
              <a:rPr lang="nb-NO" sz="1800" b="1" dirty="0" smtClean="0">
                <a:solidFill>
                  <a:schemeClr val="tx2"/>
                </a:solidFill>
              </a:rPr>
              <a:t>Folkevalgtprogram – Økonomiske analyser og Handlingsrom 2023</a:t>
            </a:r>
          </a:p>
          <a:p>
            <a:pPr marL="457200" indent="-457200">
              <a:buFont typeface="Arial" panose="020B0604020202020204" pitchFamily="34" charset="0"/>
              <a:buChar char="•"/>
            </a:pPr>
            <a:r>
              <a:rPr lang="nb-NO" sz="1800" dirty="0" smtClean="0"/>
              <a:t>31.10.19: Nordre Follo kommunestyre og </a:t>
            </a:r>
            <a:r>
              <a:rPr lang="nb-NO" sz="1800" b="1" dirty="0" smtClean="0">
                <a:solidFill>
                  <a:schemeClr val="tx2"/>
                </a:solidFill>
              </a:rPr>
              <a:t>Folkevalgtprogram -  Budsjett og styring</a:t>
            </a:r>
          </a:p>
          <a:p>
            <a:pPr marL="457200" indent="-457200">
              <a:buFont typeface="Arial" panose="020B0604020202020204" pitchFamily="34" charset="0"/>
              <a:buChar char="•"/>
            </a:pPr>
            <a:r>
              <a:rPr lang="nb-NO" sz="1800" u="sng" dirty="0" smtClean="0"/>
              <a:t>1.11.19: Rådmannens forslag til SHP offentliggjøres/pressekonferanse </a:t>
            </a:r>
          </a:p>
          <a:p>
            <a:pPr marL="457200" indent="-457200">
              <a:buFont typeface="Arial" panose="020B0604020202020204" pitchFamily="34" charset="0"/>
              <a:buChar char="•"/>
            </a:pPr>
            <a:r>
              <a:rPr lang="nb-NO" sz="1800" dirty="0" smtClean="0"/>
              <a:t>7.- 8.11.19: Folkevalgtsamling – </a:t>
            </a:r>
            <a:r>
              <a:rPr lang="nb-NO" sz="1800" b="1" dirty="0" smtClean="0">
                <a:solidFill>
                  <a:schemeClr val="tx2"/>
                </a:solidFill>
              </a:rPr>
              <a:t>SHP/budsjettseminar og rollen som folkevalgt</a:t>
            </a:r>
          </a:p>
          <a:p>
            <a:pPr marL="457200" indent="-457200">
              <a:buFont typeface="Arial" panose="020B0604020202020204" pitchFamily="34" charset="0"/>
              <a:buChar char="•"/>
            </a:pPr>
            <a:r>
              <a:rPr lang="nb-NO" sz="1800" dirty="0" smtClean="0"/>
              <a:t>13.11.19: Nordre Follo formannskap</a:t>
            </a:r>
          </a:p>
          <a:p>
            <a:pPr marL="457200" indent="-457200">
              <a:buFont typeface="Arial" panose="020B0604020202020204" pitchFamily="34" charset="0"/>
              <a:buChar char="•"/>
            </a:pPr>
            <a:r>
              <a:rPr lang="nb-NO" sz="1800" dirty="0" smtClean="0"/>
              <a:t>20.11.19</a:t>
            </a:r>
            <a:r>
              <a:rPr lang="nb-NO" sz="1800" dirty="0"/>
              <a:t>: </a:t>
            </a:r>
            <a:r>
              <a:rPr lang="nb-NO" sz="1800" dirty="0" smtClean="0"/>
              <a:t>Nordre Follo kommunestyre – ordinære saker</a:t>
            </a:r>
          </a:p>
          <a:p>
            <a:pPr marL="457200" indent="-457200">
              <a:buFont typeface="Arial" panose="020B0604020202020204" pitchFamily="34" charset="0"/>
              <a:buChar char="•"/>
            </a:pPr>
            <a:r>
              <a:rPr lang="nb-NO" sz="1800" dirty="0" smtClean="0"/>
              <a:t>28.11.19: Nordre Follo formannskap – innstiller i SHP og ordinære saker</a:t>
            </a:r>
          </a:p>
          <a:p>
            <a:pPr marL="457200" indent="-457200">
              <a:buFont typeface="Arial" panose="020B0604020202020204" pitchFamily="34" charset="0"/>
              <a:buChar char="•"/>
            </a:pPr>
            <a:r>
              <a:rPr lang="nb-NO" sz="1800" dirty="0" smtClean="0"/>
              <a:t>12.12.19</a:t>
            </a:r>
            <a:r>
              <a:rPr lang="nb-NO" sz="1800" dirty="0"/>
              <a:t>: </a:t>
            </a:r>
            <a:r>
              <a:rPr lang="nb-NO" sz="1800" dirty="0" smtClean="0"/>
              <a:t>Nordre Follo kommunestyre – vedtar SHP </a:t>
            </a:r>
            <a:r>
              <a:rPr lang="nb-NO" sz="1800" dirty="0"/>
              <a:t>og </a:t>
            </a:r>
            <a:r>
              <a:rPr lang="nb-NO" sz="1800" dirty="0" smtClean="0"/>
              <a:t>ordinære saker</a:t>
            </a:r>
          </a:p>
          <a:p>
            <a:pPr marL="457200" indent="-457200">
              <a:buFont typeface="Arial" panose="020B0604020202020204" pitchFamily="34" charset="0"/>
              <a:buChar char="•"/>
            </a:pPr>
            <a:endParaRPr lang="nb-NO" sz="1800" dirty="0" smtClean="0"/>
          </a:p>
        </p:txBody>
      </p:sp>
      <p:sp>
        <p:nvSpPr>
          <p:cNvPr id="4" name="Tittel 3"/>
          <p:cNvSpPr>
            <a:spLocks noGrp="1"/>
          </p:cNvSpPr>
          <p:nvPr>
            <p:ph type="title"/>
          </p:nvPr>
        </p:nvSpPr>
        <p:spPr/>
        <p:txBody>
          <a:bodyPr/>
          <a:lstStyle/>
          <a:p>
            <a:r>
              <a:rPr lang="nb-NO" dirty="0" smtClean="0"/>
              <a:t>VIKTIGE DATOER HØSTEN 2019</a:t>
            </a:r>
            <a:endParaRPr lang="nb-NO" dirty="0"/>
          </a:p>
        </p:txBody>
      </p:sp>
    </p:spTree>
    <p:extLst>
      <p:ext uri="{BB962C8B-B14F-4D97-AF65-F5344CB8AC3E}">
        <p14:creationId xmlns:p14="http://schemas.microsoft.com/office/powerpoint/2010/main" val="1032966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sz="quarter" idx="12"/>
          </p:nvPr>
        </p:nvSpPr>
        <p:spPr/>
        <p:txBody>
          <a:bodyPr/>
          <a:lstStyle/>
          <a:p>
            <a:pPr marL="609585" indent="-609585">
              <a:buAutoNum type="arabicPeriod"/>
            </a:pPr>
            <a:r>
              <a:rPr lang="nb-NO" dirty="0" smtClean="0"/>
              <a:t>Tertial mai 2020</a:t>
            </a:r>
          </a:p>
          <a:p>
            <a:r>
              <a:rPr lang="nb-NO" dirty="0" smtClean="0"/>
              <a:t>Revidert årsbudsjett</a:t>
            </a:r>
            <a:endParaRPr lang="nb-NO" dirty="0"/>
          </a:p>
        </p:txBody>
      </p:sp>
      <p:sp>
        <p:nvSpPr>
          <p:cNvPr id="2" name="Tittel 1"/>
          <p:cNvSpPr>
            <a:spLocks noGrp="1"/>
          </p:cNvSpPr>
          <p:nvPr>
            <p:ph type="title"/>
          </p:nvPr>
        </p:nvSpPr>
        <p:spPr/>
        <p:txBody>
          <a:bodyPr>
            <a:normAutofit fontScale="90000"/>
          </a:bodyPr>
          <a:lstStyle/>
          <a:p>
            <a:r>
              <a:rPr lang="nb-NO" dirty="0" smtClean="0"/>
              <a:t>Prosess høsten 2019 - unntak			Prosess vinteren 2020 - unntak</a:t>
            </a:r>
            <a:br>
              <a:rPr lang="nb-NO" dirty="0" smtClean="0"/>
            </a:br>
            <a:r>
              <a:rPr lang="nb-NO" dirty="0" smtClean="0"/>
              <a:t>Årsbudsjett 2020				Rev. Årsbudsjett 2020</a:t>
            </a:r>
            <a:endParaRPr lang="nb-NO" dirty="0"/>
          </a:p>
        </p:txBody>
      </p:sp>
      <p:sp>
        <p:nvSpPr>
          <p:cNvPr id="3" name="Plassholder for innhold 2"/>
          <p:cNvSpPr>
            <a:spLocks noGrp="1"/>
          </p:cNvSpPr>
          <p:nvPr>
            <p:ph sz="half" idx="4294967295"/>
          </p:nvPr>
        </p:nvSpPr>
        <p:spPr>
          <a:xfrm>
            <a:off x="791570" y="1860218"/>
            <a:ext cx="5386388" cy="3344863"/>
          </a:xfrm>
          <a:prstGeom prst="rect">
            <a:avLst/>
          </a:prstGeom>
        </p:spPr>
        <p:txBody>
          <a:bodyPr>
            <a:normAutofit fontScale="70000" lnSpcReduction="20000"/>
          </a:bodyPr>
          <a:lstStyle/>
          <a:p>
            <a:r>
              <a:rPr lang="nb-NO" b="1" dirty="0" smtClean="0">
                <a:solidFill>
                  <a:schemeClr val="accent3">
                    <a:lumMod val="75000"/>
                  </a:schemeClr>
                </a:solidFill>
              </a:rPr>
              <a:t>Fundament for realisering av målene i avtalen om Nordre Follo og Kommuneplanens samfunnsdel</a:t>
            </a:r>
          </a:p>
          <a:p>
            <a:r>
              <a:rPr lang="nb-NO" u="sng" dirty="0" smtClean="0"/>
              <a:t>Utgangspunkt</a:t>
            </a:r>
            <a:r>
              <a:rPr lang="nb-NO" dirty="0" smtClean="0"/>
              <a:t>: Forsvarlige </a:t>
            </a:r>
            <a:r>
              <a:rPr lang="nb-NO" dirty="0"/>
              <a:t>rammer for drift og minst mulig endringer i bestående </a:t>
            </a:r>
            <a:r>
              <a:rPr lang="nb-NO" dirty="0" smtClean="0"/>
              <a:t>politiske prioritering for drift og kvalitet i </a:t>
            </a:r>
            <a:r>
              <a:rPr lang="nb-NO" dirty="0"/>
              <a:t>tjenester</a:t>
            </a:r>
          </a:p>
          <a:p>
            <a:r>
              <a:rPr lang="nb-NO" dirty="0" smtClean="0"/>
              <a:t>Like verdige tjenester. Det vil være forskjeller.</a:t>
            </a:r>
            <a:endParaRPr lang="nb-NO" dirty="0"/>
          </a:p>
          <a:p>
            <a:r>
              <a:rPr lang="nb-NO" dirty="0" smtClean="0"/>
              <a:t>Harmonisering av gebyr, egenbetaling</a:t>
            </a:r>
            <a:r>
              <a:rPr lang="nb-NO" dirty="0"/>
              <a:t> </a:t>
            </a:r>
            <a:r>
              <a:rPr lang="nb-NO" dirty="0" smtClean="0"/>
              <a:t>og fagsystem</a:t>
            </a:r>
          </a:p>
          <a:p>
            <a:r>
              <a:rPr lang="nb-NO" dirty="0" smtClean="0"/>
              <a:t>Legge plan for politikkutvikling neste 4 år, med fokus på utredningsoppdrag for 2020</a:t>
            </a:r>
          </a:p>
          <a:p>
            <a:pPr marL="0" indent="0">
              <a:buNone/>
            </a:pPr>
            <a:r>
              <a:rPr lang="nb-NO" u="sng" dirty="0" smtClean="0"/>
              <a:t>Prosess for folkevalgte: Det mulige</a:t>
            </a:r>
          </a:p>
          <a:p>
            <a:endParaRPr lang="nb-NO" u="sng" dirty="0"/>
          </a:p>
        </p:txBody>
      </p:sp>
      <p:sp>
        <p:nvSpPr>
          <p:cNvPr id="7" name="Plassholder for innhold 6"/>
          <p:cNvSpPr>
            <a:spLocks noGrp="1"/>
          </p:cNvSpPr>
          <p:nvPr>
            <p:ph sz="quarter" idx="4294967295"/>
          </p:nvPr>
        </p:nvSpPr>
        <p:spPr>
          <a:xfrm>
            <a:off x="6447596" y="1845196"/>
            <a:ext cx="5389562" cy="3344863"/>
          </a:xfrm>
          <a:prstGeom prst="rect">
            <a:avLst/>
          </a:prstGeom>
        </p:spPr>
        <p:txBody>
          <a:bodyPr>
            <a:normAutofit/>
          </a:bodyPr>
          <a:lstStyle/>
          <a:p>
            <a:r>
              <a:rPr lang="nb-NO" sz="2000" b="1" dirty="0" smtClean="0">
                <a:solidFill>
                  <a:schemeClr val="accent3">
                    <a:lumMod val="75000"/>
                  </a:schemeClr>
                </a:solidFill>
              </a:rPr>
              <a:t>Nødvendige justeringer for å sikre forsvarlighet og realisme, grunnlag for videre utviklingsarbeid</a:t>
            </a:r>
          </a:p>
          <a:p>
            <a:r>
              <a:rPr lang="nb-NO" sz="2000" u="sng" dirty="0" smtClean="0"/>
              <a:t>Utgangspunkt</a:t>
            </a:r>
            <a:r>
              <a:rPr lang="nb-NO" sz="2000" dirty="0"/>
              <a:t>: SHP vedtak desember 2019</a:t>
            </a:r>
          </a:p>
          <a:p>
            <a:r>
              <a:rPr lang="nb-NO" sz="2000" dirty="0"/>
              <a:t>Tjenesteutvikling – </a:t>
            </a:r>
            <a:r>
              <a:rPr lang="nb-NO" sz="2000" dirty="0" err="1"/>
              <a:t>jf</a:t>
            </a:r>
            <a:r>
              <a:rPr lang="nb-NO" sz="2000" dirty="0"/>
              <a:t> utredningsoppdrag</a:t>
            </a:r>
          </a:p>
          <a:p>
            <a:r>
              <a:rPr lang="nb-NO" sz="2000" dirty="0"/>
              <a:t>Harmonisering av </a:t>
            </a:r>
            <a:r>
              <a:rPr lang="nb-NO" sz="2000" dirty="0" smtClean="0"/>
              <a:t>tjenestetilbudet fortsetter</a:t>
            </a:r>
            <a:endParaRPr lang="nb-NO" sz="2000" dirty="0"/>
          </a:p>
          <a:p>
            <a:pPr marL="0" indent="0">
              <a:buNone/>
            </a:pPr>
            <a:r>
              <a:rPr lang="nb-NO" sz="2000" u="sng" dirty="0" smtClean="0"/>
              <a:t>Prosess </a:t>
            </a:r>
            <a:r>
              <a:rPr lang="nb-NO" sz="2000" u="sng" dirty="0"/>
              <a:t>for folkevalgte: </a:t>
            </a:r>
            <a:r>
              <a:rPr lang="nb-NO" sz="2000" u="sng" dirty="0" smtClean="0"/>
              <a:t>«Utviklingsverksted» </a:t>
            </a:r>
            <a:endParaRPr lang="nb-NO" sz="2000" u="sng" dirty="0"/>
          </a:p>
        </p:txBody>
      </p:sp>
    </p:spTree>
    <p:extLst>
      <p:ext uri="{BB962C8B-B14F-4D97-AF65-F5344CB8AC3E}">
        <p14:creationId xmlns:p14="http://schemas.microsoft.com/office/powerpoint/2010/main" val="1432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2"/>
          </p:nvPr>
        </p:nvSpPr>
        <p:spPr/>
        <p:txBody>
          <a:bodyPr/>
          <a:lstStyle/>
          <a:p>
            <a:endParaRPr lang="nb-NO"/>
          </a:p>
        </p:txBody>
      </p:sp>
      <p:sp>
        <p:nvSpPr>
          <p:cNvPr id="3" name="Plassholder for tekst 2"/>
          <p:cNvSpPr>
            <a:spLocks noGrp="1"/>
          </p:cNvSpPr>
          <p:nvPr>
            <p:ph type="body" idx="1"/>
          </p:nvPr>
        </p:nvSpPr>
        <p:spPr/>
        <p:txBody>
          <a:bodyPr/>
          <a:lstStyle/>
          <a:p>
            <a:pPr marL="285750" indent="-285750">
              <a:buFont typeface="Arial" panose="020B0604020202020204" pitchFamily="34" charset="0"/>
              <a:buChar char="•"/>
            </a:pPr>
            <a:r>
              <a:rPr lang="nb-NO" sz="2000" dirty="0" smtClean="0"/>
              <a:t>2020: </a:t>
            </a:r>
          </a:p>
          <a:p>
            <a:pPr marL="742950" lvl="1" indent="-285750">
              <a:buFont typeface="Arial" panose="020B0604020202020204" pitchFamily="34" charset="0"/>
              <a:buChar char="•"/>
            </a:pPr>
            <a:r>
              <a:rPr lang="nb-NO" dirty="0" smtClean="0">
                <a:solidFill>
                  <a:schemeClr val="tx1"/>
                </a:solidFill>
              </a:rPr>
              <a:t>Konsolidering av organisasjonen</a:t>
            </a:r>
          </a:p>
          <a:p>
            <a:pPr marL="742950" lvl="1" indent="-285750">
              <a:buFont typeface="Arial" panose="020B0604020202020204" pitchFamily="34" charset="0"/>
              <a:buChar char="•"/>
            </a:pPr>
            <a:r>
              <a:rPr lang="nb-NO" dirty="0" smtClean="0">
                <a:solidFill>
                  <a:schemeClr val="tx1"/>
                </a:solidFill>
              </a:rPr>
              <a:t>Felles forståelse av situasjonen</a:t>
            </a:r>
          </a:p>
          <a:p>
            <a:pPr marL="742950" lvl="1" indent="-285750">
              <a:buFont typeface="Arial" panose="020B0604020202020204" pitchFamily="34" charset="0"/>
              <a:buChar char="•"/>
            </a:pPr>
            <a:r>
              <a:rPr lang="nb-NO" dirty="0" smtClean="0">
                <a:solidFill>
                  <a:schemeClr val="tx1"/>
                </a:solidFill>
              </a:rPr>
              <a:t>Vedtatt omstillingsprogram for perioden 2020 – 2023</a:t>
            </a:r>
          </a:p>
          <a:p>
            <a:pPr marL="742950" lvl="1" indent="-285750">
              <a:buFont typeface="Arial" panose="020B0604020202020204" pitchFamily="34" charset="0"/>
              <a:buChar char="•"/>
            </a:pPr>
            <a:r>
              <a:rPr lang="nb-NO" dirty="0" smtClean="0">
                <a:solidFill>
                  <a:schemeClr val="tx1"/>
                </a:solidFill>
              </a:rPr>
              <a:t> Iverksettelse av en rekke omstillingsprosjekt og –oppdrag</a:t>
            </a:r>
          </a:p>
          <a:p>
            <a:pPr marL="285750" indent="-285750">
              <a:buFont typeface="Arial" panose="020B0604020202020204" pitchFamily="34" charset="0"/>
              <a:buChar char="•"/>
            </a:pPr>
            <a:r>
              <a:rPr lang="nb-NO" sz="2000" dirty="0" smtClean="0"/>
              <a:t>2021: …</a:t>
            </a:r>
          </a:p>
          <a:p>
            <a:pPr marL="742950" lvl="1" indent="-285750">
              <a:buFont typeface="Arial" panose="020B0604020202020204" pitchFamily="34" charset="0"/>
              <a:buChar char="•"/>
            </a:pPr>
            <a:r>
              <a:rPr lang="nb-NO" dirty="0" smtClean="0">
                <a:solidFill>
                  <a:schemeClr val="tx1"/>
                </a:solidFill>
              </a:rPr>
              <a:t>Felles mål</a:t>
            </a:r>
          </a:p>
          <a:p>
            <a:pPr marL="285750" indent="-285750">
              <a:buFont typeface="Arial" panose="020B0604020202020204" pitchFamily="34" charset="0"/>
              <a:buChar char="•"/>
            </a:pPr>
            <a:r>
              <a:rPr lang="nb-NO" sz="2000" dirty="0" smtClean="0"/>
              <a:t>2022: …</a:t>
            </a:r>
          </a:p>
          <a:p>
            <a:pPr marL="742950" lvl="1" indent="-285750">
              <a:buFont typeface="Arial" panose="020B0604020202020204" pitchFamily="34" charset="0"/>
              <a:buChar char="•"/>
            </a:pPr>
            <a:r>
              <a:rPr lang="nb-NO" dirty="0" smtClean="0">
                <a:solidFill>
                  <a:schemeClr val="tx1"/>
                </a:solidFill>
              </a:rPr>
              <a:t>Komplett kunnskapsgrunnlag </a:t>
            </a:r>
          </a:p>
          <a:p>
            <a:pPr marL="285750" indent="-285750">
              <a:buFont typeface="Arial" panose="020B0604020202020204" pitchFamily="34" charset="0"/>
              <a:buChar char="•"/>
            </a:pPr>
            <a:r>
              <a:rPr lang="nb-NO" sz="2000" dirty="0" smtClean="0"/>
              <a:t>2023: …</a:t>
            </a:r>
          </a:p>
          <a:p>
            <a:pPr marL="742950" lvl="1" indent="-285750">
              <a:buFont typeface="Arial" panose="020B0604020202020204" pitchFamily="34" charset="0"/>
              <a:buChar char="•"/>
            </a:pPr>
            <a:r>
              <a:rPr lang="nb-NO" dirty="0" smtClean="0">
                <a:solidFill>
                  <a:schemeClr val="tx1"/>
                </a:solidFill>
              </a:rPr>
              <a:t>Komplett prosess for involvering</a:t>
            </a:r>
          </a:p>
          <a:p>
            <a:pPr marL="285750" indent="-285750">
              <a:buFont typeface="Arial" panose="020B0604020202020204" pitchFamily="34" charset="0"/>
              <a:buChar char="•"/>
            </a:pPr>
            <a:r>
              <a:rPr lang="nb-NO" sz="2000" dirty="0" smtClean="0"/>
              <a:t>2024 – 2027: …</a:t>
            </a:r>
            <a:endParaRPr lang="nb-NO" sz="2000" dirty="0"/>
          </a:p>
        </p:txBody>
      </p:sp>
      <p:sp>
        <p:nvSpPr>
          <p:cNvPr id="4" name="Tittel 3"/>
          <p:cNvSpPr>
            <a:spLocks noGrp="1"/>
          </p:cNvSpPr>
          <p:nvPr>
            <p:ph type="title"/>
          </p:nvPr>
        </p:nvSpPr>
        <p:spPr/>
        <p:txBody>
          <a:bodyPr/>
          <a:lstStyle/>
          <a:p>
            <a:r>
              <a:rPr lang="nb-NO" dirty="0" smtClean="0"/>
              <a:t>Budsjettprosessen; Hvilke kvalitet kan vi nå når?</a:t>
            </a:r>
            <a:endParaRPr lang="nb-NO" dirty="0"/>
          </a:p>
        </p:txBody>
      </p:sp>
      <p:graphicFrame>
        <p:nvGraphicFramePr>
          <p:cNvPr id="5" name="Diagram 4"/>
          <p:cNvGraphicFramePr/>
          <p:nvPr>
            <p:extLst>
              <p:ext uri="{D42A27DB-BD31-4B8C-83A1-F6EECF244321}">
                <p14:modId xmlns:p14="http://schemas.microsoft.com/office/powerpoint/2010/main" val="2903818980"/>
              </p:ext>
            </p:extLst>
          </p:nvPr>
        </p:nvGraphicFramePr>
        <p:xfrm>
          <a:off x="8366078" y="1801504"/>
          <a:ext cx="3507473" cy="379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655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idx="1"/>
          </p:nvPr>
        </p:nvSpPr>
        <p:spPr/>
        <p:txBody>
          <a:bodyPr/>
          <a:lstStyle/>
          <a:p>
            <a:endParaRPr lang="nb-NO" dirty="0"/>
          </a:p>
        </p:txBody>
      </p:sp>
      <p:sp>
        <p:nvSpPr>
          <p:cNvPr id="7" name="Tittel 6"/>
          <p:cNvSpPr>
            <a:spLocks noGrp="1"/>
          </p:cNvSpPr>
          <p:nvPr>
            <p:ph type="title"/>
          </p:nvPr>
        </p:nvSpPr>
        <p:spPr/>
        <p:txBody>
          <a:bodyPr/>
          <a:lstStyle/>
          <a:p>
            <a:r>
              <a:rPr lang="nb-NO" dirty="0" smtClean="0"/>
              <a:t>Forventninger til budsjettprosessen, høsten 2019?</a:t>
            </a:r>
            <a:endParaRPr lang="nb-NO" dirty="0"/>
          </a:p>
        </p:txBody>
      </p:sp>
    </p:spTree>
    <p:extLst>
      <p:ext uri="{BB962C8B-B14F-4D97-AF65-F5344CB8AC3E}">
        <p14:creationId xmlns:p14="http://schemas.microsoft.com/office/powerpoint/2010/main" val="3251744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endParaRPr lang="nb-NO"/>
          </a:p>
        </p:txBody>
      </p:sp>
      <p:sp>
        <p:nvSpPr>
          <p:cNvPr id="3" name="Tittel 2"/>
          <p:cNvSpPr>
            <a:spLocks noGrp="1"/>
          </p:cNvSpPr>
          <p:nvPr>
            <p:ph type="title"/>
          </p:nvPr>
        </p:nvSpPr>
        <p:spPr/>
        <p:txBody>
          <a:bodyPr/>
          <a:lstStyle/>
          <a:p>
            <a:r>
              <a:rPr lang="nb-NO" dirty="0" smtClean="0"/>
              <a:t>Velkommen til Bjørn Brox</a:t>
            </a:r>
            <a:endParaRPr lang="nb-NO" dirty="0"/>
          </a:p>
        </p:txBody>
      </p:sp>
    </p:spTree>
    <p:extLst>
      <p:ext uri="{BB962C8B-B14F-4D97-AF65-F5344CB8AC3E}">
        <p14:creationId xmlns:p14="http://schemas.microsoft.com/office/powerpoint/2010/main" val="32418258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idx="1"/>
          </p:nvPr>
        </p:nvSpPr>
        <p:spPr/>
        <p:txBody>
          <a:bodyPr/>
          <a:lstStyle/>
          <a:p>
            <a:endParaRPr lang="nb-NO"/>
          </a:p>
        </p:txBody>
      </p:sp>
      <p:sp>
        <p:nvSpPr>
          <p:cNvPr id="7" name="Tittel 6"/>
          <p:cNvSpPr>
            <a:spLocks noGrp="1"/>
          </p:cNvSpPr>
          <p:nvPr>
            <p:ph type="title"/>
          </p:nvPr>
        </p:nvSpPr>
        <p:spPr/>
        <p:txBody>
          <a:bodyPr/>
          <a:lstStyle/>
          <a:p>
            <a:r>
              <a:rPr lang="nb-NO" dirty="0" smtClean="0"/>
              <a:t>Handlingsrom 2023</a:t>
            </a:r>
            <a:endParaRPr lang="nb-NO" dirty="0"/>
          </a:p>
        </p:txBody>
      </p:sp>
    </p:spTree>
    <p:extLst>
      <p:ext uri="{BB962C8B-B14F-4D97-AF65-F5344CB8AC3E}">
        <p14:creationId xmlns:p14="http://schemas.microsoft.com/office/powerpoint/2010/main" val="2085400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sz="quarter" idx="12"/>
          </p:nvPr>
        </p:nvSpPr>
        <p:spPr/>
        <p:txBody>
          <a:bodyPr/>
          <a:lstStyle/>
          <a:p>
            <a:endParaRPr lang="nb-NO" dirty="0"/>
          </a:p>
        </p:txBody>
      </p:sp>
      <p:sp>
        <p:nvSpPr>
          <p:cNvPr id="4" name="Tittel 3"/>
          <p:cNvSpPr>
            <a:spLocks noGrp="1"/>
          </p:cNvSpPr>
          <p:nvPr>
            <p:ph type="title"/>
          </p:nvPr>
        </p:nvSpPr>
        <p:spPr/>
        <p:txBody>
          <a:bodyPr/>
          <a:lstStyle/>
          <a:p>
            <a:r>
              <a:rPr lang="nb-NO" b="1" dirty="0" smtClean="0"/>
              <a:t>Effekter av kommunereform</a:t>
            </a:r>
            <a:endParaRPr lang="nb-NO" b="1" dirty="0"/>
          </a:p>
        </p:txBody>
      </p:sp>
      <p:sp>
        <p:nvSpPr>
          <p:cNvPr id="2" name="Plassholder for innhold 1"/>
          <p:cNvSpPr>
            <a:spLocks noGrp="1"/>
          </p:cNvSpPr>
          <p:nvPr>
            <p:ph sz="half" idx="4294967295"/>
          </p:nvPr>
        </p:nvSpPr>
        <p:spPr>
          <a:xfrm>
            <a:off x="1257299" y="2040315"/>
            <a:ext cx="5386388" cy="3344863"/>
          </a:xfrm>
          <a:prstGeom prst="rect">
            <a:avLst/>
          </a:prstGeom>
        </p:spPr>
        <p:txBody>
          <a:bodyPr>
            <a:noAutofit/>
          </a:bodyPr>
          <a:lstStyle/>
          <a:p>
            <a:pPr marL="0" indent="0">
              <a:buNone/>
            </a:pPr>
            <a:r>
              <a:rPr lang="nb-NO" sz="2000" b="1" dirty="0"/>
              <a:t>Kvalitetsgevinster </a:t>
            </a:r>
          </a:p>
          <a:p>
            <a:pPr marL="0" indent="0">
              <a:buNone/>
            </a:pPr>
            <a:r>
              <a:rPr lang="nb-NO" sz="2000" b="1" dirty="0" smtClean="0"/>
              <a:t>- skal </a:t>
            </a:r>
            <a:r>
              <a:rPr lang="nb-NO" sz="2000" b="1" dirty="0"/>
              <a:t>oppleves av innbyggerne</a:t>
            </a:r>
          </a:p>
          <a:p>
            <a:r>
              <a:rPr lang="nb-NO" sz="2000" dirty="0" smtClean="0"/>
              <a:t>Økt kvalitet</a:t>
            </a:r>
            <a:r>
              <a:rPr lang="nb-NO" sz="2000" dirty="0"/>
              <a:t> </a:t>
            </a:r>
            <a:r>
              <a:rPr lang="nb-NO" sz="2000" dirty="0" smtClean="0"/>
              <a:t>(færre avvik)</a:t>
            </a:r>
          </a:p>
          <a:p>
            <a:r>
              <a:rPr lang="nb-NO" sz="2000" dirty="0" smtClean="0"/>
              <a:t>Raskere respons</a:t>
            </a:r>
          </a:p>
          <a:p>
            <a:r>
              <a:rPr lang="nb-NO" sz="2000" dirty="0" smtClean="0"/>
              <a:t>Bedre tilgjengelighet</a:t>
            </a:r>
          </a:p>
          <a:p>
            <a:r>
              <a:rPr lang="nb-NO" sz="2000" dirty="0" smtClean="0"/>
              <a:t>Bedret arbeidsmiljø/rekruttering</a:t>
            </a:r>
          </a:p>
          <a:p>
            <a:r>
              <a:rPr lang="nb-NO" sz="2000" dirty="0" smtClean="0"/>
              <a:t>Styrket tjenestetilbud</a:t>
            </a:r>
          </a:p>
        </p:txBody>
      </p:sp>
      <p:sp>
        <p:nvSpPr>
          <p:cNvPr id="3" name="Plassholder for innhold 2"/>
          <p:cNvSpPr>
            <a:spLocks noGrp="1"/>
          </p:cNvSpPr>
          <p:nvPr>
            <p:ph sz="quarter" idx="4294967295"/>
          </p:nvPr>
        </p:nvSpPr>
        <p:spPr>
          <a:xfrm>
            <a:off x="6140282" y="2056081"/>
            <a:ext cx="5389562" cy="3344863"/>
          </a:xfrm>
          <a:prstGeom prst="rect">
            <a:avLst/>
          </a:prstGeom>
        </p:spPr>
        <p:txBody>
          <a:bodyPr>
            <a:normAutofit/>
          </a:bodyPr>
          <a:lstStyle/>
          <a:p>
            <a:pPr marL="0" indent="0">
              <a:buNone/>
            </a:pPr>
            <a:r>
              <a:rPr lang="nb-NO" sz="2000" b="1" dirty="0" smtClean="0"/>
              <a:t>Effektivitetsgevinster</a:t>
            </a:r>
          </a:p>
          <a:p>
            <a:pPr marL="0" indent="0">
              <a:buNone/>
            </a:pPr>
            <a:r>
              <a:rPr lang="nb-NO" sz="2000" b="1" dirty="0" smtClean="0"/>
              <a:t>- skal </a:t>
            </a:r>
            <a:r>
              <a:rPr lang="nb-NO" sz="2000" b="1" dirty="0"/>
              <a:t>bety mer igjen for pengene</a:t>
            </a:r>
          </a:p>
          <a:p>
            <a:pPr marL="0" indent="0">
              <a:buNone/>
            </a:pPr>
            <a:r>
              <a:rPr lang="nb-NO" sz="2000" dirty="0" smtClean="0"/>
              <a:t>Foreløpig innen områdene organisering, innføring av nytt personal/lønn/regnskap/innkjøps-system og arealeffektivisering: 65mill/år</a:t>
            </a:r>
          </a:p>
          <a:p>
            <a:r>
              <a:rPr lang="nb-NO" sz="2000" dirty="0" smtClean="0"/>
              <a:t>Ren effektivisering/kutt i kostnad</a:t>
            </a:r>
          </a:p>
          <a:p>
            <a:r>
              <a:rPr lang="nb-NO" sz="2000" dirty="0" smtClean="0"/>
              <a:t>Redusert investeringsbehov i fremtiden</a:t>
            </a:r>
          </a:p>
          <a:p>
            <a:r>
              <a:rPr lang="nb-NO" sz="2000" dirty="0" smtClean="0"/>
              <a:t>Mer velferd</a:t>
            </a:r>
            <a:endParaRPr lang="nb-NO" sz="2000" dirty="0"/>
          </a:p>
          <a:p>
            <a:endParaRPr lang="nb-NO" sz="2000" dirty="0"/>
          </a:p>
        </p:txBody>
      </p:sp>
    </p:spTree>
    <p:extLst>
      <p:ext uri="{BB962C8B-B14F-4D97-AF65-F5344CB8AC3E}">
        <p14:creationId xmlns:p14="http://schemas.microsoft.com/office/powerpoint/2010/main" val="13513489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12"/>
          </p:nvPr>
        </p:nvSpPr>
        <p:spPr/>
        <p:txBody>
          <a:bodyPr/>
          <a:lstStyle/>
          <a:p>
            <a:endParaRPr lang="nb-NO"/>
          </a:p>
        </p:txBody>
      </p:sp>
      <p:sp>
        <p:nvSpPr>
          <p:cNvPr id="3" name="Plassholder for innhold 2"/>
          <p:cNvSpPr>
            <a:spLocks noGrp="1"/>
          </p:cNvSpPr>
          <p:nvPr>
            <p:ph type="body" idx="1"/>
          </p:nvPr>
        </p:nvSpPr>
        <p:spPr>
          <a:xfrm>
            <a:off x="1251480" y="1577596"/>
            <a:ext cx="9901202" cy="3493956"/>
          </a:xfrm>
        </p:spPr>
        <p:txBody>
          <a:bodyPr>
            <a:noAutofit/>
          </a:bodyPr>
          <a:lstStyle/>
          <a:p>
            <a:r>
              <a:rPr lang="nb-NO" sz="1800" b="1" dirty="0" smtClean="0"/>
              <a:t>Budsjettmodell</a:t>
            </a:r>
            <a:endParaRPr lang="nb-NO" sz="1800" b="1" dirty="0"/>
          </a:p>
          <a:p>
            <a:pPr marL="742950" lvl="1" indent="-285750">
              <a:buFont typeface="Arial" panose="020B0604020202020204" pitchFamily="34" charset="0"/>
              <a:buChar char="•"/>
            </a:pPr>
            <a:r>
              <a:rPr lang="nb-NO" sz="1400" dirty="0" smtClean="0">
                <a:solidFill>
                  <a:schemeClr val="tx1"/>
                </a:solidFill>
              </a:rPr>
              <a:t>Identifiserer kostandsdrivere og inntektspotensial på alle tjenester</a:t>
            </a:r>
          </a:p>
          <a:p>
            <a:pPr marL="742950" lvl="1" indent="-285750">
              <a:buFont typeface="Arial" panose="020B0604020202020204" pitchFamily="34" charset="0"/>
              <a:buChar char="•"/>
            </a:pPr>
            <a:r>
              <a:rPr lang="nb-NO" sz="1400" dirty="0" smtClean="0">
                <a:solidFill>
                  <a:schemeClr val="tx1"/>
                </a:solidFill>
              </a:rPr>
              <a:t>Muliggjør sammenligning med andre kommuner </a:t>
            </a:r>
            <a:r>
              <a:rPr lang="nb-NO" sz="1400" dirty="0" err="1" smtClean="0">
                <a:solidFill>
                  <a:schemeClr val="tx1"/>
                </a:solidFill>
              </a:rPr>
              <a:t>iht</a:t>
            </a:r>
            <a:r>
              <a:rPr lang="nb-NO" sz="1400" dirty="0" smtClean="0">
                <a:solidFill>
                  <a:schemeClr val="tx1"/>
                </a:solidFill>
              </a:rPr>
              <a:t> produktivitet, omfang og inntektsnivå (gebyrer) </a:t>
            </a:r>
          </a:p>
          <a:p>
            <a:pPr marL="742950" lvl="1" indent="-285750">
              <a:buFont typeface="Arial" panose="020B0604020202020204" pitchFamily="34" charset="0"/>
              <a:buChar char="•"/>
            </a:pPr>
            <a:r>
              <a:rPr lang="nb-NO" sz="1400" dirty="0" smtClean="0">
                <a:solidFill>
                  <a:schemeClr val="tx1"/>
                </a:solidFill>
              </a:rPr>
              <a:t>Skal tydeliggjøre hva som er nødvendig nivå for forsvarlig drift og hva som er det politiske handlingsrommet</a:t>
            </a:r>
            <a:endParaRPr lang="nb-NO" sz="1400" dirty="0">
              <a:solidFill>
                <a:schemeClr val="tx1"/>
              </a:solidFill>
            </a:endParaRPr>
          </a:p>
          <a:p>
            <a:r>
              <a:rPr lang="nb-NO" sz="1800" b="1" dirty="0"/>
              <a:t>Måltall og handlingsregler </a:t>
            </a:r>
          </a:p>
          <a:p>
            <a:pPr marL="742950" lvl="1" indent="-285750">
              <a:buFont typeface="Arial" panose="020B0604020202020204" pitchFamily="34" charset="0"/>
              <a:buChar char="•"/>
            </a:pPr>
            <a:r>
              <a:rPr lang="nb-NO" sz="1400" dirty="0" smtClean="0">
                <a:solidFill>
                  <a:schemeClr val="tx1"/>
                </a:solidFill>
              </a:rPr>
              <a:t>En ny modell basert på et verktøy utviklet av KS implementeres</a:t>
            </a:r>
          </a:p>
          <a:p>
            <a:pPr marL="742950" lvl="1" indent="-285750">
              <a:buFont typeface="Arial" panose="020B0604020202020204" pitchFamily="34" charset="0"/>
              <a:buChar char="•"/>
            </a:pPr>
            <a:r>
              <a:rPr lang="nb-NO" sz="1400" dirty="0" smtClean="0">
                <a:solidFill>
                  <a:schemeClr val="tx1"/>
                </a:solidFill>
              </a:rPr>
              <a:t>Gir grunnlag for en langsiktig og mer strategisk budsjettstyring  som skal sikre økonomisk bærekraft</a:t>
            </a:r>
          </a:p>
          <a:p>
            <a:pPr marL="742950" lvl="1" indent="-285750">
              <a:buFont typeface="Arial" panose="020B0604020202020204" pitchFamily="34" charset="0"/>
              <a:buChar char="•"/>
            </a:pPr>
            <a:r>
              <a:rPr lang="nb-NO" sz="1400" dirty="0" smtClean="0">
                <a:solidFill>
                  <a:schemeClr val="tx1"/>
                </a:solidFill>
              </a:rPr>
              <a:t>Sammenhenger mellom drifts- og investeringsnivåene er koblet gjennom fem nøkkelindikatorer (Netto driftsresultat, gjeldsgrad, driftsnivå, investeringsnivå og disposisjonsfond)</a:t>
            </a:r>
          </a:p>
          <a:p>
            <a:pPr marL="742950" lvl="1" indent="-285750">
              <a:buFont typeface="Arial" panose="020B0604020202020204" pitchFamily="34" charset="0"/>
              <a:buChar char="•"/>
            </a:pPr>
            <a:r>
              <a:rPr lang="nb-NO" sz="1400" dirty="0" smtClean="0">
                <a:solidFill>
                  <a:schemeClr val="tx1"/>
                </a:solidFill>
              </a:rPr>
              <a:t>Indikatorene kan ikke tolkes isolert men må sees i sammenheng </a:t>
            </a:r>
          </a:p>
          <a:p>
            <a:r>
              <a:rPr lang="nb-NO" sz="1800" b="1" dirty="0"/>
              <a:t>Målstyrt og tjenestebasert budsjettering</a:t>
            </a:r>
          </a:p>
          <a:p>
            <a:pPr marL="742950" lvl="1" indent="-285750">
              <a:buFont typeface="Arial" panose="020B0604020202020204" pitchFamily="34" charset="0"/>
              <a:buChar char="•"/>
            </a:pPr>
            <a:r>
              <a:rPr lang="nb-NO" sz="1400" dirty="0" smtClean="0">
                <a:solidFill>
                  <a:schemeClr val="tx1"/>
                </a:solidFill>
              </a:rPr>
              <a:t>Tjenestebasert budsjett gir </a:t>
            </a:r>
            <a:r>
              <a:rPr lang="nb-NO" sz="1400" dirty="0">
                <a:solidFill>
                  <a:schemeClr val="tx1"/>
                </a:solidFill>
              </a:rPr>
              <a:t>grunnlag for å følge prioriteringen mellom mål og resultater ned til </a:t>
            </a:r>
            <a:r>
              <a:rPr lang="nb-NO" sz="1400" dirty="0" smtClean="0">
                <a:solidFill>
                  <a:schemeClr val="tx1"/>
                </a:solidFill>
              </a:rPr>
              <a:t>virksomhetsnivå.  Dette gjør det enklere å evaluere måloppnåelse. </a:t>
            </a:r>
            <a:endParaRPr lang="nb-NO" sz="1400" dirty="0">
              <a:solidFill>
                <a:schemeClr val="tx1"/>
              </a:solidFill>
            </a:endParaRPr>
          </a:p>
          <a:p>
            <a:r>
              <a:rPr lang="nb-NO" sz="1800" b="1" dirty="0"/>
              <a:t>Investeringer (mer langsiktig arbeid)</a:t>
            </a:r>
          </a:p>
          <a:p>
            <a:pPr marL="742950" lvl="1" indent="-285750">
              <a:buFont typeface="Arial" panose="020B0604020202020204" pitchFamily="34" charset="0"/>
              <a:buChar char="•"/>
            </a:pPr>
            <a:r>
              <a:rPr lang="nb-NO" sz="1400" dirty="0" smtClean="0">
                <a:solidFill>
                  <a:schemeClr val="tx1"/>
                </a:solidFill>
              </a:rPr>
              <a:t>Ny beslutningsprosess for større investeringsprosjekter legges grunn  fra 2020</a:t>
            </a:r>
          </a:p>
          <a:p>
            <a:pPr marL="742950" lvl="1" indent="-285750">
              <a:buFont typeface="Arial" panose="020B0604020202020204" pitchFamily="34" charset="0"/>
              <a:buChar char="•"/>
            </a:pPr>
            <a:r>
              <a:rPr lang="nb-NO" sz="1400" dirty="0" smtClean="0">
                <a:solidFill>
                  <a:schemeClr val="tx1"/>
                </a:solidFill>
              </a:rPr>
              <a:t>Langsiktig driftsanalyse og investeringsplan (LDIP) for Nordre Follo fra 2022</a:t>
            </a:r>
            <a:endParaRPr lang="nb-NO" sz="1400" strike="sngStrike" dirty="0">
              <a:solidFill>
                <a:schemeClr val="tx1"/>
              </a:solidFill>
            </a:endParaRPr>
          </a:p>
        </p:txBody>
      </p:sp>
      <p:sp>
        <p:nvSpPr>
          <p:cNvPr id="2" name="Tittel 1"/>
          <p:cNvSpPr>
            <a:spLocks noGrp="1"/>
          </p:cNvSpPr>
          <p:nvPr>
            <p:ph type="title"/>
          </p:nvPr>
        </p:nvSpPr>
        <p:spPr/>
        <p:txBody>
          <a:bodyPr/>
          <a:lstStyle/>
          <a:p>
            <a:r>
              <a:rPr lang="nb-NO" sz="2300" b="1" dirty="0">
                <a:latin typeface="+mn-lt"/>
              </a:rPr>
              <a:t>Bærekraftig økonomisk politikk </a:t>
            </a:r>
            <a:r>
              <a:rPr lang="nb-NO" sz="2300" b="1" dirty="0" smtClean="0">
                <a:latin typeface="+mn-lt"/>
              </a:rPr>
              <a:t>- budsjettreform</a:t>
            </a:r>
            <a:endParaRPr lang="nb-NO" sz="2300" b="1" dirty="0">
              <a:latin typeface="+mn-lt"/>
            </a:endParaRPr>
          </a:p>
        </p:txBody>
      </p:sp>
    </p:spTree>
    <p:extLst>
      <p:ext uri="{BB962C8B-B14F-4D97-AF65-F5344CB8AC3E}">
        <p14:creationId xmlns:p14="http://schemas.microsoft.com/office/powerpoint/2010/main" val="2088912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lassholder for tekst 15"/>
          <p:cNvSpPr>
            <a:spLocks noGrp="1"/>
          </p:cNvSpPr>
          <p:nvPr>
            <p:ph type="body" sz="quarter" idx="12"/>
          </p:nvPr>
        </p:nvSpPr>
        <p:spPr/>
        <p:txBody>
          <a:bodyPr/>
          <a:lstStyle/>
          <a:p>
            <a:endParaRPr lang="nb-NO"/>
          </a:p>
        </p:txBody>
      </p:sp>
      <p:sp>
        <p:nvSpPr>
          <p:cNvPr id="3" name="Plassholder for innhold 2"/>
          <p:cNvSpPr>
            <a:spLocks noGrp="1"/>
          </p:cNvSpPr>
          <p:nvPr>
            <p:ph type="body" idx="1"/>
          </p:nvPr>
        </p:nvSpPr>
        <p:spPr/>
        <p:txBody>
          <a:bodyPr lIns="121917" tIns="60958" rIns="121917" bIns="60958"/>
          <a:lstStyle/>
          <a:p>
            <a:r>
              <a:rPr lang="nb-NO" dirty="0" smtClean="0"/>
              <a:t> </a:t>
            </a:r>
            <a:endParaRPr lang="nb-NO" dirty="0"/>
          </a:p>
        </p:txBody>
      </p:sp>
      <p:sp>
        <p:nvSpPr>
          <p:cNvPr id="2" name="Tittel 1"/>
          <p:cNvSpPr>
            <a:spLocks noGrp="1"/>
          </p:cNvSpPr>
          <p:nvPr>
            <p:ph type="title"/>
          </p:nvPr>
        </p:nvSpPr>
        <p:spPr/>
        <p:txBody>
          <a:bodyPr lIns="121917" tIns="60958" rIns="121917" bIns="60958">
            <a:normAutofit/>
          </a:bodyPr>
          <a:lstStyle/>
          <a:p>
            <a:pPr algn="ctr"/>
            <a:r>
              <a:rPr lang="nb-NO" dirty="0" smtClean="0"/>
              <a:t>Tjenestebasert </a:t>
            </a:r>
            <a:r>
              <a:rPr lang="nb-NO" dirty="0" err="1" smtClean="0"/>
              <a:t>vs</a:t>
            </a:r>
            <a:r>
              <a:rPr lang="nb-NO" dirty="0" smtClean="0"/>
              <a:t> virksomhetsområde</a:t>
            </a:r>
            <a:endParaRPr lang="nb-NO" dirty="0"/>
          </a:p>
        </p:txBody>
      </p:sp>
      <p:sp>
        <p:nvSpPr>
          <p:cNvPr id="4" name="Pil ned 3"/>
          <p:cNvSpPr/>
          <p:nvPr/>
        </p:nvSpPr>
        <p:spPr>
          <a:xfrm>
            <a:off x="2120900" y="1752601"/>
            <a:ext cx="1193800" cy="1511300"/>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nb-NO"/>
          </a:p>
        </p:txBody>
      </p:sp>
      <p:sp>
        <p:nvSpPr>
          <p:cNvPr id="5" name="Pil ned 4"/>
          <p:cNvSpPr/>
          <p:nvPr/>
        </p:nvSpPr>
        <p:spPr>
          <a:xfrm>
            <a:off x="7708900" y="1752601"/>
            <a:ext cx="1193800" cy="1511300"/>
          </a:xfrm>
          <a:prstGeom prst="downArrow">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nb-NO"/>
          </a:p>
        </p:txBody>
      </p:sp>
      <p:sp>
        <p:nvSpPr>
          <p:cNvPr id="6" name="TekstSylinder 5"/>
          <p:cNvSpPr txBox="1"/>
          <p:nvPr/>
        </p:nvSpPr>
        <p:spPr>
          <a:xfrm>
            <a:off x="850901" y="3477062"/>
            <a:ext cx="3746500" cy="400105"/>
          </a:xfrm>
          <a:prstGeom prst="rect">
            <a:avLst/>
          </a:prstGeom>
          <a:noFill/>
        </p:spPr>
        <p:txBody>
          <a:bodyPr wrap="square" lIns="121917" tIns="60958" rIns="121917" bIns="60958" rtlCol="0">
            <a:spAutoFit/>
          </a:bodyPr>
          <a:lstStyle/>
          <a:p>
            <a:pPr algn="ctr"/>
            <a:r>
              <a:rPr lang="nb-NO" dirty="0" smtClean="0"/>
              <a:t>Hvem produserer vi tjenesten </a:t>
            </a:r>
            <a:r>
              <a:rPr lang="nb-NO" u="sng" dirty="0" smtClean="0"/>
              <a:t>for</a:t>
            </a:r>
            <a:endParaRPr lang="nb-NO" u="sng" dirty="0"/>
          </a:p>
        </p:txBody>
      </p:sp>
      <p:sp>
        <p:nvSpPr>
          <p:cNvPr id="7" name="TekstSylinder 6"/>
          <p:cNvSpPr txBox="1"/>
          <p:nvPr/>
        </p:nvSpPr>
        <p:spPr>
          <a:xfrm>
            <a:off x="6438901" y="3578661"/>
            <a:ext cx="3746500" cy="400105"/>
          </a:xfrm>
          <a:prstGeom prst="rect">
            <a:avLst/>
          </a:prstGeom>
          <a:noFill/>
        </p:spPr>
        <p:txBody>
          <a:bodyPr wrap="square" lIns="121917" tIns="60958" rIns="121917" bIns="60958" rtlCol="0">
            <a:spAutoFit/>
          </a:bodyPr>
          <a:lstStyle/>
          <a:p>
            <a:pPr algn="ctr"/>
            <a:r>
              <a:rPr lang="nb-NO" dirty="0" smtClean="0"/>
              <a:t>Hvem produserer tjenesten</a:t>
            </a:r>
            <a:endParaRPr lang="nb-NO" u="sng" dirty="0"/>
          </a:p>
        </p:txBody>
      </p:sp>
      <p:sp>
        <p:nvSpPr>
          <p:cNvPr id="8" name="TekstSylinder 7"/>
          <p:cNvSpPr txBox="1"/>
          <p:nvPr/>
        </p:nvSpPr>
        <p:spPr>
          <a:xfrm>
            <a:off x="850901" y="4289862"/>
            <a:ext cx="3746500" cy="1785100"/>
          </a:xfrm>
          <a:prstGeom prst="rect">
            <a:avLst/>
          </a:prstGeom>
          <a:noFill/>
        </p:spPr>
        <p:txBody>
          <a:bodyPr wrap="square" lIns="121917" tIns="60958" rIns="121917" bIns="60958" rtlCol="0">
            <a:spAutoFit/>
          </a:bodyPr>
          <a:lstStyle/>
          <a:p>
            <a:pPr algn="ctr"/>
            <a:endParaRPr lang="nb-NO" dirty="0" smtClean="0"/>
          </a:p>
          <a:p>
            <a:pPr algn="ctr"/>
            <a:r>
              <a:rPr lang="nb-NO" dirty="0" smtClean="0"/>
              <a:t>* Barnehagebarn</a:t>
            </a:r>
          </a:p>
          <a:p>
            <a:pPr algn="ctr"/>
            <a:r>
              <a:rPr lang="nb-NO" dirty="0" smtClean="0"/>
              <a:t>* Elevene</a:t>
            </a:r>
          </a:p>
          <a:p>
            <a:pPr algn="ctr"/>
            <a:r>
              <a:rPr lang="nb-NO" dirty="0" smtClean="0"/>
              <a:t>* Sykehjemsbeboere</a:t>
            </a:r>
          </a:p>
          <a:p>
            <a:pPr algn="ctr"/>
            <a:r>
              <a:rPr lang="nb-NO" dirty="0" smtClean="0"/>
              <a:t>* Alle som bruker veiene…</a:t>
            </a:r>
          </a:p>
          <a:p>
            <a:pPr algn="ctr"/>
            <a:endParaRPr lang="nb-NO" dirty="0"/>
          </a:p>
        </p:txBody>
      </p:sp>
      <p:cxnSp>
        <p:nvCxnSpPr>
          <p:cNvPr id="10" name="Rett pil 9"/>
          <p:cNvCxnSpPr>
            <a:stCxn id="8" idx="0"/>
          </p:cNvCxnSpPr>
          <p:nvPr/>
        </p:nvCxnSpPr>
        <p:spPr>
          <a:xfrm>
            <a:off x="2724151" y="4289862"/>
            <a:ext cx="0" cy="4472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6527801" y="4302562"/>
            <a:ext cx="3746500" cy="1785100"/>
          </a:xfrm>
          <a:prstGeom prst="rect">
            <a:avLst/>
          </a:prstGeom>
          <a:noFill/>
        </p:spPr>
        <p:txBody>
          <a:bodyPr wrap="square" lIns="121917" tIns="60958" rIns="121917" bIns="60958" rtlCol="0">
            <a:spAutoFit/>
          </a:bodyPr>
          <a:lstStyle/>
          <a:p>
            <a:pPr algn="ctr"/>
            <a:endParaRPr lang="nb-NO" dirty="0" smtClean="0"/>
          </a:p>
          <a:p>
            <a:pPr algn="ctr"/>
            <a:r>
              <a:rPr lang="nb-NO" dirty="0" smtClean="0"/>
              <a:t>* Kultur og samskaping</a:t>
            </a:r>
          </a:p>
          <a:p>
            <a:pPr algn="ctr"/>
            <a:r>
              <a:rPr lang="nb-NO" dirty="0" smtClean="0"/>
              <a:t>* Oppvekst og læring</a:t>
            </a:r>
          </a:p>
          <a:p>
            <a:pPr algn="ctr"/>
            <a:r>
              <a:rPr lang="nb-NO" dirty="0" smtClean="0"/>
              <a:t>* Helse og mestring</a:t>
            </a:r>
          </a:p>
          <a:p>
            <a:pPr algn="ctr"/>
            <a:r>
              <a:rPr lang="nb-NO" dirty="0" smtClean="0"/>
              <a:t>* Eiendom og </a:t>
            </a:r>
            <a:r>
              <a:rPr lang="nb-NO" dirty="0" err="1" smtClean="0"/>
              <a:t>bydrift</a:t>
            </a:r>
            <a:r>
              <a:rPr lang="nb-NO" dirty="0" smtClean="0"/>
              <a:t>…</a:t>
            </a:r>
          </a:p>
          <a:p>
            <a:pPr algn="ctr"/>
            <a:endParaRPr lang="nb-NO" dirty="0"/>
          </a:p>
        </p:txBody>
      </p:sp>
      <p:cxnSp>
        <p:nvCxnSpPr>
          <p:cNvPr id="13" name="Rett pil 12"/>
          <p:cNvCxnSpPr/>
          <p:nvPr/>
        </p:nvCxnSpPr>
        <p:spPr>
          <a:xfrm>
            <a:off x="8388351" y="4302562"/>
            <a:ext cx="0" cy="4472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Avrundet rektangel 8"/>
          <p:cNvSpPr/>
          <p:nvPr/>
        </p:nvSpPr>
        <p:spPr>
          <a:xfrm>
            <a:off x="736599" y="1752601"/>
            <a:ext cx="4965700" cy="4483100"/>
          </a:xfrm>
          <a:prstGeom prst="roundRect">
            <a:avLst/>
          </a:prstGeom>
          <a:solidFill>
            <a:schemeClr val="accent3">
              <a:lumMod val="75000"/>
              <a:alpha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nb-NO" sz="2000"/>
          </a:p>
        </p:txBody>
      </p:sp>
      <p:sp>
        <p:nvSpPr>
          <p:cNvPr id="14" name="Avrundet rektangel 13"/>
          <p:cNvSpPr/>
          <p:nvPr/>
        </p:nvSpPr>
        <p:spPr>
          <a:xfrm>
            <a:off x="6159500" y="1684361"/>
            <a:ext cx="5181600" cy="4483100"/>
          </a:xfrm>
          <a:prstGeom prst="round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nb-NO"/>
          </a:p>
        </p:txBody>
      </p:sp>
      <p:sp>
        <p:nvSpPr>
          <p:cNvPr id="11" name="TekstSylinder 10"/>
          <p:cNvSpPr txBox="1"/>
          <p:nvPr/>
        </p:nvSpPr>
        <p:spPr>
          <a:xfrm>
            <a:off x="4465770" y="1816102"/>
            <a:ext cx="523214" cy="4368799"/>
          </a:xfrm>
          <a:prstGeom prst="rect">
            <a:avLst/>
          </a:prstGeom>
          <a:solidFill>
            <a:schemeClr val="accent3">
              <a:lumMod val="75000"/>
              <a:alpha val="60000"/>
            </a:schemeClr>
          </a:solidFill>
        </p:spPr>
        <p:txBody>
          <a:bodyPr vert="vert270" wrap="square" lIns="121917" tIns="60958" rIns="121917" bIns="60958" rtlCol="0" anchor="ctr">
            <a:spAutoFit/>
          </a:bodyPr>
          <a:lstStyle/>
          <a:p>
            <a:pPr algn="ctr"/>
            <a:r>
              <a:rPr lang="nb-NO" b="1" dirty="0" smtClean="0"/>
              <a:t>Politikk</a:t>
            </a:r>
            <a:endParaRPr lang="nb-NO" b="1" dirty="0"/>
          </a:p>
        </p:txBody>
      </p:sp>
      <p:sp>
        <p:nvSpPr>
          <p:cNvPr id="15" name="TekstSylinder 14"/>
          <p:cNvSpPr txBox="1"/>
          <p:nvPr/>
        </p:nvSpPr>
        <p:spPr>
          <a:xfrm>
            <a:off x="10180770" y="1816102"/>
            <a:ext cx="523214" cy="4368799"/>
          </a:xfrm>
          <a:prstGeom prst="rect">
            <a:avLst/>
          </a:prstGeom>
          <a:solidFill>
            <a:schemeClr val="accent1">
              <a:lumMod val="75000"/>
              <a:alpha val="60000"/>
            </a:schemeClr>
          </a:solidFill>
        </p:spPr>
        <p:txBody>
          <a:bodyPr vert="vert270" wrap="square" lIns="121917" tIns="60958" rIns="121917" bIns="60958" rtlCol="0" anchor="ctr">
            <a:spAutoFit/>
          </a:bodyPr>
          <a:lstStyle/>
          <a:p>
            <a:pPr algn="ctr"/>
            <a:r>
              <a:rPr lang="nb-NO" b="1" dirty="0" smtClean="0"/>
              <a:t>Administrasjon</a:t>
            </a:r>
            <a:endParaRPr lang="nb-NO" b="1" dirty="0"/>
          </a:p>
        </p:txBody>
      </p:sp>
    </p:spTree>
    <p:extLst>
      <p:ext uri="{BB962C8B-B14F-4D97-AF65-F5344CB8AC3E}">
        <p14:creationId xmlns:p14="http://schemas.microsoft.com/office/powerpoint/2010/main" val="1809746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pPr marL="457200" indent="-457200">
              <a:buFont typeface="Arial" panose="020B0604020202020204" pitchFamily="34" charset="0"/>
              <a:buChar char="•"/>
            </a:pPr>
            <a:r>
              <a:rPr lang="nb-NO" dirty="0" smtClean="0"/>
              <a:t>Innspill , drøftinger og workshops</a:t>
            </a:r>
          </a:p>
          <a:p>
            <a:pPr marL="457200" indent="-457200">
              <a:buFont typeface="Arial" panose="020B0604020202020204" pitchFamily="34" charset="0"/>
              <a:buChar char="•"/>
            </a:pPr>
            <a:r>
              <a:rPr lang="nb-NO" dirty="0" smtClean="0"/>
              <a:t>Gjennomgang av vedtatt politikk; investeringsbudsjettene og driftsbudsjettene til Oppegård og Ski kommuner</a:t>
            </a:r>
          </a:p>
          <a:p>
            <a:pPr marL="457200" indent="-457200">
              <a:buFont typeface="Arial" panose="020B0604020202020204" pitchFamily="34" charset="0"/>
              <a:buChar char="•"/>
            </a:pPr>
            <a:r>
              <a:rPr lang="nb-NO" dirty="0" smtClean="0"/>
              <a:t>Forsvarlig og realistisk rammeverk for den planlagte budsjettrevisjonen til 1. Tertial 2020</a:t>
            </a:r>
          </a:p>
          <a:p>
            <a:pPr marL="457200" indent="-457200">
              <a:buFont typeface="Arial" panose="020B0604020202020204" pitchFamily="34" charset="0"/>
              <a:buChar char="•"/>
            </a:pPr>
            <a:endParaRPr lang="nb-NO" dirty="0"/>
          </a:p>
        </p:txBody>
      </p:sp>
      <p:sp>
        <p:nvSpPr>
          <p:cNvPr id="3" name="Tittel 2"/>
          <p:cNvSpPr>
            <a:spLocks noGrp="1"/>
          </p:cNvSpPr>
          <p:nvPr>
            <p:ph type="title"/>
          </p:nvPr>
        </p:nvSpPr>
        <p:spPr/>
        <p:txBody>
          <a:bodyPr/>
          <a:lstStyle/>
          <a:p>
            <a:r>
              <a:rPr lang="nb-NO" dirty="0" smtClean="0"/>
              <a:t>Status i arbeidet</a:t>
            </a:r>
            <a:endParaRPr lang="nb-NO" dirty="0"/>
          </a:p>
        </p:txBody>
      </p:sp>
    </p:spTree>
    <p:extLst>
      <p:ext uri="{BB962C8B-B14F-4D97-AF65-F5344CB8AC3E}">
        <p14:creationId xmlns:p14="http://schemas.microsoft.com/office/powerpoint/2010/main" val="3137156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1"/>
          </p:nvPr>
        </p:nvSpPr>
        <p:spPr>
          <a:xfrm>
            <a:off x="831851" y="2813818"/>
            <a:ext cx="9635982" cy="1500187"/>
          </a:xfrm>
        </p:spPr>
        <p:txBody>
          <a:bodyPr/>
          <a:lstStyle/>
          <a:p>
            <a:pPr marL="457200" indent="-457200">
              <a:buFont typeface="Arial" panose="020B0604020202020204" pitchFamily="34" charset="0"/>
              <a:buChar char="•"/>
            </a:pPr>
            <a:r>
              <a:rPr lang="nb-NO" sz="2000" dirty="0" smtClean="0"/>
              <a:t>16.30	Velkommen v/Ordfører Hanne Opdan</a:t>
            </a:r>
          </a:p>
          <a:p>
            <a:r>
              <a:rPr lang="nb-NO" sz="2000" dirty="0" smtClean="0"/>
              <a:t>		Forberedelser til Strategi- og handlingsplan v/Gro Herheim, rådmann</a:t>
            </a:r>
          </a:p>
          <a:p>
            <a:r>
              <a:rPr lang="nb-NO" sz="2000" dirty="0" smtClean="0"/>
              <a:t>		Forventninger til høstens budsjettprosess</a:t>
            </a:r>
          </a:p>
          <a:p>
            <a:pPr marL="457200" indent="-457200">
              <a:buFont typeface="Arial" panose="020B0604020202020204" pitchFamily="34" charset="0"/>
              <a:buChar char="•"/>
            </a:pPr>
            <a:r>
              <a:rPr lang="nb-NO" sz="2000" dirty="0" smtClean="0"/>
              <a:t>16.55	Gjennomgang av økonomianalyse v/Bjørn Brox, Agenda Kaupang</a:t>
            </a:r>
          </a:p>
          <a:p>
            <a:r>
              <a:rPr lang="nb-NO" sz="2000" dirty="0" smtClean="0"/>
              <a:t>		Spørsmål til oppklaring</a:t>
            </a:r>
          </a:p>
          <a:p>
            <a:pPr marL="457200" indent="-457200">
              <a:buFont typeface="Arial" panose="020B0604020202020204" pitchFamily="34" charset="0"/>
              <a:buChar char="•"/>
            </a:pPr>
            <a:r>
              <a:rPr lang="nb-NO" sz="2000" dirty="0" smtClean="0"/>
              <a:t>18.00	Handlingsrom 2023 v/Gro Herheim, rådmann</a:t>
            </a:r>
          </a:p>
          <a:p>
            <a:pPr marL="457200" indent="-457200">
              <a:buFont typeface="Arial" panose="020B0604020202020204" pitchFamily="34" charset="0"/>
              <a:buChar char="•"/>
            </a:pPr>
            <a:r>
              <a:rPr lang="nb-NO" sz="2000" dirty="0" smtClean="0"/>
              <a:t>18.15	Takk for i kveld og vel møtt i Formannskapet</a:t>
            </a:r>
            <a:endParaRPr lang="nb-NO" sz="2000" dirty="0"/>
          </a:p>
        </p:txBody>
      </p:sp>
      <p:sp>
        <p:nvSpPr>
          <p:cNvPr id="4" name="Tittel 3"/>
          <p:cNvSpPr>
            <a:spLocks noGrp="1"/>
          </p:cNvSpPr>
          <p:nvPr>
            <p:ph type="title"/>
          </p:nvPr>
        </p:nvSpPr>
        <p:spPr/>
        <p:txBody>
          <a:bodyPr/>
          <a:lstStyle/>
          <a:p>
            <a:r>
              <a:rPr lang="nb-NO" dirty="0" smtClean="0"/>
              <a:t>Program</a:t>
            </a:r>
            <a:endParaRPr lang="nb-NO" dirty="0"/>
          </a:p>
        </p:txBody>
      </p:sp>
    </p:spTree>
    <p:extLst>
      <p:ext uri="{BB962C8B-B14F-4D97-AF65-F5344CB8AC3E}">
        <p14:creationId xmlns:p14="http://schemas.microsoft.com/office/powerpoint/2010/main" val="190403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p:cNvSpPr>
            <a:spLocks noGrp="1"/>
          </p:cNvSpPr>
          <p:nvPr>
            <p:ph type="body" idx="1"/>
          </p:nvPr>
        </p:nvSpPr>
        <p:spPr>
          <a:xfrm>
            <a:off x="831850" y="2813818"/>
            <a:ext cx="7082957" cy="1500187"/>
          </a:xfrm>
        </p:spPr>
        <p:txBody>
          <a:bodyPr anchor="t"/>
          <a:lstStyle/>
          <a:p>
            <a:endParaRPr lang="nb-NO" dirty="0"/>
          </a:p>
          <a:p>
            <a:pPr marL="457200" indent="-457200">
              <a:buFont typeface="Arial" panose="020B0604020202020204" pitchFamily="34" charset="0"/>
              <a:buChar char="•"/>
            </a:pPr>
            <a:r>
              <a:rPr lang="nb-NO" dirty="0"/>
              <a:t>Ingen ny politikk</a:t>
            </a:r>
            <a:endParaRPr lang="nb-NO" dirty="0" err="1">
              <a:cs typeface="Calibri"/>
            </a:endParaRPr>
          </a:p>
          <a:p>
            <a:pPr marL="457200" indent="-457200">
              <a:buChar char="•"/>
            </a:pPr>
            <a:r>
              <a:rPr lang="nb-NO" dirty="0">
                <a:latin typeface="Calibri" panose="020F0502020204030204"/>
                <a:ea typeface="Calibri" pitchFamily="34" charset="0"/>
                <a:cs typeface="Calibri"/>
              </a:rPr>
              <a:t>Minst mulig endringer i bestående politikk</a:t>
            </a:r>
          </a:p>
          <a:p>
            <a:pPr marL="457200" indent="-457200">
              <a:buChar char="•"/>
            </a:pPr>
            <a:r>
              <a:rPr lang="nb-NO" dirty="0">
                <a:latin typeface="Calibri" panose="020F0502020204030204"/>
                <a:ea typeface="Calibri" pitchFamily="34" charset="0"/>
                <a:cs typeface="Calibri"/>
              </a:rPr>
              <a:t>Ikke ordinær involvering</a:t>
            </a:r>
          </a:p>
          <a:p>
            <a:pPr marL="457200" indent="-457200">
              <a:buChar char="•"/>
            </a:pPr>
            <a:r>
              <a:rPr lang="nb-NO" dirty="0">
                <a:latin typeface="Calibri" panose="020F0502020204030204"/>
                <a:ea typeface="Calibri" pitchFamily="34" charset="0"/>
                <a:cs typeface="Calibri"/>
              </a:rPr>
              <a:t>Ikke ordinært beslutningsgrunnlag</a:t>
            </a:r>
          </a:p>
          <a:p>
            <a:pPr marL="457200" indent="-457200">
              <a:buChar char="•"/>
            </a:pPr>
            <a:r>
              <a:rPr lang="nb-NO" dirty="0">
                <a:latin typeface="Calibri" panose="020F0502020204030204"/>
                <a:ea typeface="Calibri" pitchFamily="34" charset="0"/>
                <a:cs typeface="Calibri"/>
              </a:rPr>
              <a:t>Forskjellige kulturer og erfaringer</a:t>
            </a:r>
          </a:p>
          <a:p>
            <a:endParaRPr lang="nb-NO" dirty="0">
              <a:latin typeface="Calibri" pitchFamily="34" charset="0"/>
              <a:ea typeface="Calibri" pitchFamily="34" charset="0"/>
              <a:cs typeface="Calibri"/>
            </a:endParaRPr>
          </a:p>
          <a:p>
            <a:pPr marL="457200" indent="-457200">
              <a:buChar char="•"/>
            </a:pPr>
            <a:endParaRPr lang="nb-NO" dirty="0">
              <a:latin typeface="Calibri" pitchFamily="34" charset="0"/>
              <a:ea typeface="Calibri" pitchFamily="34" charset="0"/>
              <a:cs typeface="Calibri"/>
            </a:endParaRPr>
          </a:p>
          <a:p>
            <a:pPr marL="457200" indent="-457200">
              <a:buChar char="•"/>
            </a:pPr>
            <a:endParaRPr lang="nb-NO" dirty="0">
              <a:latin typeface="Calibri" pitchFamily="34" charset="0"/>
              <a:ea typeface="Calibri" pitchFamily="34" charset="0"/>
              <a:cs typeface="Calibri"/>
            </a:endParaRPr>
          </a:p>
          <a:p>
            <a:pPr fontAlgn="base">
              <a:lnSpc>
                <a:spcPct val="100000"/>
              </a:lnSpc>
              <a:spcBef>
                <a:spcPct val="0"/>
              </a:spcBef>
              <a:spcAft>
                <a:spcPct val="0"/>
              </a:spcAft>
            </a:pPr>
            <a:endParaRPr lang="nb-NO" altLang="nb-NO" sz="1600" dirty="0">
              <a:latin typeface="Calibri" pitchFamily="34" charset="0"/>
              <a:ea typeface="Calibri" pitchFamily="34" charset="0"/>
              <a:cs typeface="Times New Roman" pitchFamily="18" charset="0"/>
            </a:endParaRPr>
          </a:p>
        </p:txBody>
      </p:sp>
      <p:sp>
        <p:nvSpPr>
          <p:cNvPr id="4" name="Tittel 3"/>
          <p:cNvSpPr>
            <a:spLocks noGrp="1"/>
          </p:cNvSpPr>
          <p:nvPr>
            <p:ph type="title"/>
          </p:nvPr>
        </p:nvSpPr>
        <p:spPr/>
        <p:txBody>
          <a:bodyPr/>
          <a:lstStyle/>
          <a:p>
            <a:r>
              <a:rPr lang="nb-NO"/>
              <a:t>UTGANGSPUNKT:</a:t>
            </a:r>
          </a:p>
        </p:txBody>
      </p:sp>
    </p:spTree>
    <p:extLst>
      <p:ext uri="{BB962C8B-B14F-4D97-AF65-F5344CB8AC3E}">
        <p14:creationId xmlns:p14="http://schemas.microsoft.com/office/powerpoint/2010/main" val="2449291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idx="1"/>
          </p:nvPr>
        </p:nvSpPr>
        <p:spPr/>
        <p:txBody>
          <a:bodyPr/>
          <a:lstStyle/>
          <a:p>
            <a:pPr marL="457200" indent="-457200">
              <a:buFont typeface="Arial" panose="020B0604020202020204" pitchFamily="34" charset="0"/>
              <a:buChar char="•"/>
            </a:pPr>
            <a:r>
              <a:rPr lang="nb-NO" dirty="0"/>
              <a:t>Omstillingsbehovet i 2020 er tilsvarende budsjettvedtakene i Oppegård og Ski kommuner </a:t>
            </a:r>
            <a:r>
              <a:rPr lang="nb-NO" dirty="0" smtClean="0"/>
              <a:t>i des. 2018</a:t>
            </a:r>
            <a:endParaRPr lang="nb-NO" dirty="0"/>
          </a:p>
          <a:p>
            <a:pPr marL="457200" indent="-457200">
              <a:buFont typeface="Arial" panose="020B0604020202020204" pitchFamily="34" charset="0"/>
              <a:buChar char="•"/>
            </a:pPr>
            <a:r>
              <a:rPr lang="nb-NO" dirty="0" smtClean="0"/>
              <a:t>Revisjon </a:t>
            </a:r>
            <a:r>
              <a:rPr lang="nb-NO" dirty="0"/>
              <a:t>av SHP 1. Tertial </a:t>
            </a:r>
            <a:r>
              <a:rPr lang="nb-NO" dirty="0" smtClean="0"/>
              <a:t>2020</a:t>
            </a:r>
          </a:p>
          <a:p>
            <a:pPr marL="457200" indent="-457200">
              <a:buFont typeface="Arial" panose="020B0604020202020204" pitchFamily="34" charset="0"/>
              <a:buChar char="•"/>
            </a:pPr>
            <a:r>
              <a:rPr lang="nb-NO" dirty="0" smtClean="0"/>
              <a:t>Starte SHP 2021</a:t>
            </a:r>
            <a:endParaRPr lang="nb-NO" dirty="0"/>
          </a:p>
          <a:p>
            <a:pPr marL="457200" indent="-457200">
              <a:buFont typeface="Arial" panose="020B0604020202020204" pitchFamily="34" charset="0"/>
              <a:buChar char="•"/>
            </a:pPr>
            <a:r>
              <a:rPr lang="nb-NO" dirty="0"/>
              <a:t>«Handlingsrom 2023» - utviklingsarbeid i de enkelte tjenesteområdene</a:t>
            </a:r>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pPr marL="457200" indent="-457200">
              <a:buFont typeface="Arial" panose="020B0604020202020204" pitchFamily="34" charset="0"/>
              <a:buChar char="•"/>
            </a:pPr>
            <a:endParaRPr lang="nb-NO" dirty="0"/>
          </a:p>
          <a:p>
            <a:endParaRPr lang="nb-NO" dirty="0"/>
          </a:p>
        </p:txBody>
      </p:sp>
      <p:sp>
        <p:nvSpPr>
          <p:cNvPr id="4" name="Tittel 3"/>
          <p:cNvSpPr>
            <a:spLocks noGrp="1"/>
          </p:cNvSpPr>
          <p:nvPr>
            <p:ph type="title"/>
          </p:nvPr>
        </p:nvSpPr>
        <p:spPr/>
        <p:txBody>
          <a:bodyPr/>
          <a:lstStyle/>
          <a:p>
            <a:r>
              <a:rPr lang="nb-NO" dirty="0"/>
              <a:t>RÅDMANNENS FORSLAG</a:t>
            </a:r>
          </a:p>
        </p:txBody>
      </p:sp>
    </p:spTree>
    <p:extLst>
      <p:ext uri="{BB962C8B-B14F-4D97-AF65-F5344CB8AC3E}">
        <p14:creationId xmlns:p14="http://schemas.microsoft.com/office/powerpoint/2010/main" val="305130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 xmlns:a16="http://schemas.microsoft.com/office/drawing/2014/main" id="{C9C766B9-1A7E-374B-98DC-852C90BC9292}"/>
              </a:ext>
            </a:extLst>
          </p:cNvPr>
          <p:cNvSpPr>
            <a:spLocks noGrp="1"/>
          </p:cNvSpPr>
          <p:nvPr>
            <p:ph type="body" sz="quarter" idx="12"/>
          </p:nvPr>
        </p:nvSpPr>
        <p:spPr/>
        <p:txBody>
          <a:bodyPr/>
          <a:lstStyle/>
          <a:p>
            <a:endParaRPr lang="nb-NO"/>
          </a:p>
        </p:txBody>
      </p:sp>
      <p:sp>
        <p:nvSpPr>
          <p:cNvPr id="3" name="Plassholder for tekst 2">
            <a:extLst>
              <a:ext uri="{FF2B5EF4-FFF2-40B4-BE49-F238E27FC236}">
                <a16:creationId xmlns="" xmlns:a16="http://schemas.microsoft.com/office/drawing/2014/main" id="{2DAA4428-7E22-934F-9B83-45FF3268498C}"/>
              </a:ext>
            </a:extLst>
          </p:cNvPr>
          <p:cNvSpPr>
            <a:spLocks noGrp="1"/>
          </p:cNvSpPr>
          <p:nvPr>
            <p:ph type="body" idx="1"/>
          </p:nvPr>
        </p:nvSpPr>
        <p:spPr>
          <a:xfrm>
            <a:off x="1251479" y="1604890"/>
            <a:ext cx="10040297" cy="3493956"/>
          </a:xfrm>
        </p:spPr>
        <p:txBody>
          <a:bodyPr/>
          <a:lstStyle/>
          <a:p>
            <a:pPr marL="285750" indent="-285750">
              <a:buFont typeface="Arial" panose="020B0604020202020204" pitchFamily="34" charset="0"/>
              <a:buChar char="•"/>
            </a:pPr>
            <a:r>
              <a:rPr lang="nb-NO" sz="2000" dirty="0" smtClean="0"/>
              <a:t>Handlingsrom 2023 er et oppdrag som gis organisasjonen i perioden 2020 – 2023, og som vil sikre et handlingsrom som er større enn behovet for omstilling tilsier</a:t>
            </a:r>
          </a:p>
          <a:p>
            <a:pPr marL="285750" indent="-285750">
              <a:buFont typeface="Arial" panose="020B0604020202020204" pitchFamily="34" charset="0"/>
              <a:buChar char="•"/>
            </a:pPr>
            <a:r>
              <a:rPr lang="nb-NO" sz="2000" dirty="0" smtClean="0"/>
              <a:t>Vi kjenner omstillingsoppdraget; vedtatt i KST Oppegård og Ski kommuner i desember 2019</a:t>
            </a:r>
          </a:p>
          <a:p>
            <a:pPr marL="342900" indent="-342900">
              <a:buFont typeface="Arial" panose="020B0604020202020204" pitchFamily="34" charset="0"/>
              <a:buChar char="•"/>
            </a:pPr>
            <a:r>
              <a:rPr lang="nb-NO" sz="2000" dirty="0" smtClean="0"/>
              <a:t>Oppegård og Ski kommuner driver effektivt og med høy kvalitet</a:t>
            </a:r>
          </a:p>
          <a:p>
            <a:pPr marL="342900" indent="-342900">
              <a:buFont typeface="Arial" panose="020B0604020202020204" pitchFamily="34" charset="0"/>
              <a:buChar char="•"/>
            </a:pPr>
            <a:r>
              <a:rPr lang="nb-NO" sz="2000" dirty="0" smtClean="0"/>
              <a:t>1.prioritet</a:t>
            </a:r>
            <a:r>
              <a:rPr lang="nb-NO" sz="2000" dirty="0"/>
              <a:t>: Få ny organisasjon på </a:t>
            </a:r>
            <a:r>
              <a:rPr lang="nb-NO" sz="2000" dirty="0" smtClean="0"/>
              <a:t>plass – forbedret resultat fra 2021. </a:t>
            </a:r>
            <a:endParaRPr lang="nb-NO" sz="2000" dirty="0"/>
          </a:p>
          <a:p>
            <a:pPr marL="342900" indent="-342900">
              <a:buFont typeface="Arial" panose="020B0604020202020204" pitchFamily="34" charset="0"/>
              <a:buChar char="•"/>
            </a:pPr>
            <a:r>
              <a:rPr lang="nb-NO" sz="2000" b="1" dirty="0" smtClean="0"/>
              <a:t>Omstilling med kvalitet og varige resultat </a:t>
            </a:r>
            <a:r>
              <a:rPr lang="nb-NO" sz="2000" b="1" dirty="0"/>
              <a:t>tar tid </a:t>
            </a:r>
            <a:r>
              <a:rPr lang="nb-NO" sz="2000" dirty="0"/>
              <a:t>– </a:t>
            </a:r>
            <a:r>
              <a:rPr lang="nb-NO" sz="2000" dirty="0" smtClean="0"/>
              <a:t>«Norgesmester i kommuneøkonomi»?</a:t>
            </a:r>
          </a:p>
          <a:p>
            <a:pPr marL="342900" indent="-342900">
              <a:buFont typeface="Arial" panose="020B0604020202020204" pitchFamily="34" charset="0"/>
              <a:buChar char="•"/>
            </a:pPr>
            <a:r>
              <a:rPr lang="nb-NO" sz="2000" dirty="0" smtClean="0"/>
              <a:t>For å sikre ønsket gevinst og kvalitet for vedtatte omstillingsprosjekt må arbeidet være godt ledet, organiseres hensiktsmessig, ha en realistisk fremdrift, bygge på solide fagvurderinger, eies av den aktuelle tjeneste </a:t>
            </a:r>
            <a:endParaRPr lang="nb-NO" sz="2000" dirty="0"/>
          </a:p>
          <a:p>
            <a:pPr marL="342900" indent="-342900">
              <a:buFont typeface="Arial" panose="020B0604020202020204" pitchFamily="34" charset="0"/>
              <a:buChar char="•"/>
            </a:pPr>
            <a:r>
              <a:rPr lang="nb-NO" sz="2000" dirty="0" smtClean="0"/>
              <a:t>Fundament </a:t>
            </a:r>
            <a:r>
              <a:rPr lang="nb-NO" sz="2000" dirty="0"/>
              <a:t>for </a:t>
            </a:r>
            <a:r>
              <a:rPr lang="nb-NO" sz="2000" dirty="0" smtClean="0"/>
              <a:t>helhetlig styring </a:t>
            </a:r>
            <a:r>
              <a:rPr lang="nb-NO" sz="2000" dirty="0"/>
              <a:t>og </a:t>
            </a:r>
            <a:r>
              <a:rPr lang="nb-NO" sz="2000" dirty="0" smtClean="0"/>
              <a:t>prioritering</a:t>
            </a:r>
          </a:p>
          <a:p>
            <a:pPr marL="285750" indent="-285750">
              <a:buFont typeface="Arial" panose="020B0604020202020204" pitchFamily="34" charset="0"/>
              <a:buChar char="•"/>
            </a:pPr>
            <a:r>
              <a:rPr lang="nb-NO" sz="2000" dirty="0" smtClean="0"/>
              <a:t>Forventninger </a:t>
            </a:r>
            <a:r>
              <a:rPr lang="nb-NO" sz="2000" dirty="0"/>
              <a:t>til </a:t>
            </a:r>
            <a:r>
              <a:rPr lang="nb-NO" sz="2000" dirty="0" smtClean="0"/>
              <a:t>kommunestyret: </a:t>
            </a:r>
            <a:r>
              <a:rPr lang="nb-NO" sz="2000" dirty="0"/>
              <a:t>M</a:t>
            </a:r>
            <a:r>
              <a:rPr lang="nb-NO" sz="2000" dirty="0" smtClean="0"/>
              <a:t>å sette retning og mål, prioritere og støtte oss i gjennomføring av arbeidet</a:t>
            </a:r>
            <a:endParaRPr lang="nb-NO" sz="2000" dirty="0"/>
          </a:p>
        </p:txBody>
      </p:sp>
      <p:sp>
        <p:nvSpPr>
          <p:cNvPr id="4" name="Tittel 3">
            <a:extLst>
              <a:ext uri="{FF2B5EF4-FFF2-40B4-BE49-F238E27FC236}">
                <a16:creationId xmlns="" xmlns:a16="http://schemas.microsoft.com/office/drawing/2014/main" id="{FA1F8A11-B9E3-0B4A-80AC-CF3A061A2742}"/>
              </a:ext>
            </a:extLst>
          </p:cNvPr>
          <p:cNvSpPr>
            <a:spLocks noGrp="1"/>
          </p:cNvSpPr>
          <p:nvPr>
            <p:ph type="title"/>
          </p:nvPr>
        </p:nvSpPr>
        <p:spPr/>
        <p:txBody>
          <a:bodyPr/>
          <a:lstStyle/>
          <a:p>
            <a:r>
              <a:rPr lang="nb-NO" dirty="0" smtClean="0"/>
              <a:t>Handlingsrom 2023: Fordi våre folkevalgte har høye ambisjoner, våre innbyggere får nye behov og vi bygger ny kunnskap</a:t>
            </a:r>
            <a:endParaRPr lang="nb-NO" dirty="0"/>
          </a:p>
        </p:txBody>
      </p:sp>
    </p:spTree>
    <p:extLst>
      <p:ext uri="{BB962C8B-B14F-4D97-AF65-F5344CB8AC3E}">
        <p14:creationId xmlns:p14="http://schemas.microsoft.com/office/powerpoint/2010/main" val="2964390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idx="1"/>
          </p:nvPr>
        </p:nvSpPr>
        <p:spPr/>
        <p:txBody>
          <a:bodyPr/>
          <a:lstStyle/>
          <a:p>
            <a:pPr marL="457200" indent="-457200">
              <a:buFont typeface="Arial" panose="020B0604020202020204" pitchFamily="34" charset="0"/>
              <a:buChar char="•"/>
            </a:pPr>
            <a:r>
              <a:rPr lang="nb-NO" sz="2000" dirty="0" smtClean="0"/>
              <a:t>Målretta innsats – ikke «ostehøvel»</a:t>
            </a:r>
          </a:p>
          <a:p>
            <a:pPr marL="457200" indent="-457200">
              <a:buFont typeface="Arial" panose="020B0604020202020204" pitchFamily="34" charset="0"/>
              <a:buChar char="•"/>
            </a:pPr>
            <a:r>
              <a:rPr lang="nb-NO" sz="2000" dirty="0"/>
              <a:t>U</a:t>
            </a:r>
            <a:r>
              <a:rPr lang="nb-NO" sz="2000" dirty="0" smtClean="0"/>
              <a:t>spesifiserte kutt – dårlig styring</a:t>
            </a:r>
          </a:p>
          <a:p>
            <a:pPr marL="457200" indent="-457200">
              <a:buFont typeface="Arial" panose="020B0604020202020204" pitchFamily="34" charset="0"/>
              <a:buChar char="•"/>
            </a:pPr>
            <a:r>
              <a:rPr lang="nb-NO" sz="2000" dirty="0" smtClean="0"/>
              <a:t>Handlingsrom 2023</a:t>
            </a:r>
          </a:p>
          <a:p>
            <a:pPr marL="457200" indent="-457200">
              <a:buFont typeface="Arial" panose="020B0604020202020204" pitchFamily="34" charset="0"/>
              <a:buChar char="•"/>
            </a:pPr>
            <a:r>
              <a:rPr lang="nb-NO" sz="2000" dirty="0" smtClean="0"/>
              <a:t>Analyser og planer</a:t>
            </a:r>
          </a:p>
          <a:p>
            <a:pPr marL="800100" lvl="1" indent="-342900">
              <a:buFont typeface="Arial" panose="020B0604020202020204" pitchFamily="34" charset="0"/>
              <a:buChar char="•"/>
            </a:pPr>
            <a:r>
              <a:rPr lang="nb-NO" dirty="0" smtClean="0">
                <a:solidFill>
                  <a:schemeClr val="bg1"/>
                </a:solidFill>
              </a:rPr>
              <a:t>Behovsanalyser </a:t>
            </a:r>
            <a:r>
              <a:rPr lang="nb-NO" dirty="0">
                <a:solidFill>
                  <a:schemeClr val="bg1"/>
                </a:solidFill>
              </a:rPr>
              <a:t>formålsbygg</a:t>
            </a:r>
          </a:p>
          <a:p>
            <a:pPr marL="800100" lvl="1" indent="-342900">
              <a:buFont typeface="Arial" panose="020B0604020202020204" pitchFamily="34" charset="0"/>
              <a:buChar char="•"/>
            </a:pPr>
            <a:r>
              <a:rPr lang="nb-NO" dirty="0">
                <a:solidFill>
                  <a:schemeClr val="bg1"/>
                </a:solidFill>
              </a:rPr>
              <a:t>Behovsplaner formålsbygg</a:t>
            </a:r>
          </a:p>
          <a:p>
            <a:pPr marL="800100" lvl="1" indent="-342900">
              <a:buFont typeface="Arial" panose="020B0604020202020204" pitchFamily="34" charset="0"/>
              <a:buChar char="•"/>
            </a:pPr>
            <a:r>
              <a:rPr lang="nb-NO" dirty="0">
                <a:solidFill>
                  <a:schemeClr val="bg1"/>
                </a:solidFill>
              </a:rPr>
              <a:t>Eierstrategi</a:t>
            </a:r>
          </a:p>
          <a:p>
            <a:pPr marL="800100" lvl="1" indent="-342900">
              <a:buFont typeface="Arial" panose="020B0604020202020204" pitchFamily="34" charset="0"/>
              <a:buChar char="•"/>
            </a:pPr>
            <a:r>
              <a:rPr lang="nb-NO" dirty="0">
                <a:solidFill>
                  <a:schemeClr val="bg1"/>
                </a:solidFill>
              </a:rPr>
              <a:t>…</a:t>
            </a:r>
          </a:p>
          <a:p>
            <a:pPr marL="914400" lvl="1" indent="-457200">
              <a:buFont typeface="Arial" panose="020B0604020202020204" pitchFamily="34" charset="0"/>
              <a:buChar char="•"/>
            </a:pPr>
            <a:endParaRPr lang="nb-NO" dirty="0" smtClean="0">
              <a:solidFill>
                <a:schemeClr val="bg1"/>
              </a:solidFill>
            </a:endParaRPr>
          </a:p>
          <a:p>
            <a:endParaRPr lang="nb-NO" sz="2000" dirty="0" smtClean="0"/>
          </a:p>
          <a:p>
            <a:endParaRPr lang="nb-NO" sz="2000" dirty="0" smtClean="0"/>
          </a:p>
          <a:p>
            <a:pPr marL="457200" indent="-457200">
              <a:buFont typeface="Arial" panose="020B0604020202020204" pitchFamily="34" charset="0"/>
              <a:buChar char="•"/>
            </a:pPr>
            <a:endParaRPr lang="nb-NO" sz="2000" dirty="0"/>
          </a:p>
        </p:txBody>
      </p:sp>
      <p:sp>
        <p:nvSpPr>
          <p:cNvPr id="3" name="Tittel 2"/>
          <p:cNvSpPr>
            <a:spLocks noGrp="1"/>
          </p:cNvSpPr>
          <p:nvPr>
            <p:ph type="title"/>
          </p:nvPr>
        </p:nvSpPr>
        <p:spPr/>
        <p:txBody>
          <a:bodyPr/>
          <a:lstStyle/>
          <a:p>
            <a:r>
              <a:rPr lang="nb-NO" dirty="0" smtClean="0"/>
              <a:t>Viktig arbeid i 2020</a:t>
            </a:r>
            <a:endParaRPr lang="nb-NO" dirty="0"/>
          </a:p>
        </p:txBody>
      </p:sp>
    </p:spTree>
    <p:extLst>
      <p:ext uri="{BB962C8B-B14F-4D97-AF65-F5344CB8AC3E}">
        <p14:creationId xmlns:p14="http://schemas.microsoft.com/office/powerpoint/2010/main" val="1476785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xmlns="" id="{EBF3112B-19D2-4217-9A6B-FB84312C6446}"/>
              </a:ext>
            </a:extLst>
          </p:cNvPr>
          <p:cNvSpPr>
            <a:spLocks noGrp="1"/>
          </p:cNvSpPr>
          <p:nvPr>
            <p:ph type="body" idx="1"/>
          </p:nvPr>
        </p:nvSpPr>
        <p:spPr/>
        <p:txBody>
          <a:bodyPr anchor="t"/>
          <a:lstStyle/>
          <a:p>
            <a:pPr marL="457200" indent="-457200">
              <a:buChar char="•"/>
            </a:pPr>
            <a:r>
              <a:rPr lang="nb-NO" sz="2000">
                <a:cs typeface="Calibri" panose="020F0502020204030204"/>
              </a:rPr>
              <a:t>Medarbeidere</a:t>
            </a:r>
            <a:endParaRPr lang="nb-NO" sz="2000" dirty="0">
              <a:cs typeface="Calibri" panose="020F0502020204030204"/>
            </a:endParaRPr>
          </a:p>
          <a:p>
            <a:pPr marL="457200" indent="-457200">
              <a:buChar char="•"/>
            </a:pPr>
            <a:r>
              <a:rPr lang="nb-NO" sz="2000">
                <a:cs typeface="Calibri" panose="020F0502020204030204"/>
              </a:rPr>
              <a:t>Ledere</a:t>
            </a:r>
            <a:endParaRPr lang="nb-NO" sz="2000" dirty="0">
              <a:cs typeface="Calibri" panose="020F0502020204030204"/>
            </a:endParaRPr>
          </a:p>
          <a:p>
            <a:pPr marL="457200" indent="-457200">
              <a:buChar char="•"/>
            </a:pPr>
            <a:r>
              <a:rPr lang="nb-NO" sz="2000">
                <a:cs typeface="Calibri" panose="020F0502020204030204"/>
              </a:rPr>
              <a:t>Økonomi</a:t>
            </a:r>
            <a:endParaRPr lang="nb-NO" sz="2000" dirty="0">
              <a:cs typeface="Calibri" panose="020F0502020204030204"/>
            </a:endParaRPr>
          </a:p>
          <a:p>
            <a:pPr marL="457200" indent="-457200">
              <a:buChar char="•"/>
            </a:pPr>
            <a:r>
              <a:rPr lang="nb-NO" sz="2000">
                <a:cs typeface="Calibri" panose="020F0502020204030204"/>
              </a:rPr>
              <a:t>Partnerskap</a:t>
            </a:r>
            <a:endParaRPr lang="nb-NO" sz="2000" dirty="0">
              <a:cs typeface="Calibri" panose="020F0502020204030204"/>
            </a:endParaRPr>
          </a:p>
          <a:p>
            <a:pPr marL="457200" indent="-457200">
              <a:buChar char="•"/>
            </a:pPr>
            <a:r>
              <a:rPr lang="nb-NO" sz="2000">
                <a:cs typeface="Calibri" panose="020F0502020204030204"/>
              </a:rPr>
              <a:t>Bygg og anlegg</a:t>
            </a:r>
            <a:endParaRPr lang="nb-NO" sz="2000" dirty="0">
              <a:cs typeface="Calibri" panose="020F0502020204030204"/>
            </a:endParaRPr>
          </a:p>
          <a:p>
            <a:pPr marL="457200" indent="-457200">
              <a:buChar char="•"/>
            </a:pPr>
            <a:r>
              <a:rPr lang="nb-NO" sz="2000">
                <a:cs typeface="Calibri" panose="020F0502020204030204"/>
              </a:rPr>
              <a:t>Teknologi</a:t>
            </a:r>
            <a:endParaRPr lang="nb-NO" sz="2000" dirty="0">
              <a:cs typeface="Calibri" panose="020F0502020204030204"/>
            </a:endParaRPr>
          </a:p>
          <a:p>
            <a:pPr marL="457200" indent="-457200">
              <a:buChar char="•"/>
            </a:pPr>
            <a:r>
              <a:rPr lang="nb-NO" sz="2000">
                <a:cs typeface="Calibri" panose="020F0502020204030204"/>
              </a:rPr>
              <a:t>Arbeidsform</a:t>
            </a:r>
            <a:endParaRPr lang="nb-NO" sz="2000" dirty="0">
              <a:cs typeface="Calibri" panose="020F0502020204030204"/>
            </a:endParaRPr>
          </a:p>
          <a:p>
            <a:pPr marL="457200" indent="-457200">
              <a:buChar char="•"/>
            </a:pPr>
            <a:r>
              <a:rPr lang="nb-NO" sz="2000">
                <a:cs typeface="Calibri" panose="020F0502020204030204"/>
              </a:rPr>
              <a:t>Planer og prioriteringer</a:t>
            </a:r>
            <a:endParaRPr lang="nb-NO" sz="2000" dirty="0">
              <a:cs typeface="Calibri" panose="020F0502020204030204"/>
            </a:endParaRPr>
          </a:p>
          <a:p>
            <a:pPr marL="457200" indent="-457200">
              <a:buChar char="•"/>
            </a:pPr>
            <a:endParaRPr lang="nb-NO" sz="2000" dirty="0">
              <a:cs typeface="Calibri" panose="020F0502020204030204"/>
            </a:endParaRPr>
          </a:p>
        </p:txBody>
      </p:sp>
      <p:sp>
        <p:nvSpPr>
          <p:cNvPr id="3" name="Tittel 2">
            <a:extLst>
              <a:ext uri="{FF2B5EF4-FFF2-40B4-BE49-F238E27FC236}">
                <a16:creationId xmlns:a16="http://schemas.microsoft.com/office/drawing/2014/main" xmlns="" id="{4E37449E-48A6-4CCA-A99F-42DB1B8C019F}"/>
              </a:ext>
            </a:extLst>
          </p:cNvPr>
          <p:cNvSpPr>
            <a:spLocks noGrp="1"/>
          </p:cNvSpPr>
          <p:nvPr>
            <p:ph type="title"/>
          </p:nvPr>
        </p:nvSpPr>
        <p:spPr/>
        <p:txBody>
          <a:bodyPr/>
          <a:lstStyle/>
          <a:p>
            <a:r>
              <a:rPr lang="nb-NO">
                <a:cs typeface="Calibri"/>
              </a:rPr>
              <a:t>VERKTØYKASSA VÅR ER STOR</a:t>
            </a:r>
            <a:endParaRPr lang="nb-NO"/>
          </a:p>
        </p:txBody>
      </p:sp>
    </p:spTree>
    <p:extLst>
      <p:ext uri="{BB962C8B-B14F-4D97-AF65-F5344CB8AC3E}">
        <p14:creationId xmlns:p14="http://schemas.microsoft.com/office/powerpoint/2010/main" val="2722344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tekst 8"/>
          <p:cNvSpPr>
            <a:spLocks noGrp="1"/>
          </p:cNvSpPr>
          <p:nvPr>
            <p:ph type="body" sz="quarter" idx="12"/>
          </p:nvPr>
        </p:nvSpPr>
        <p:spPr>
          <a:xfrm>
            <a:off x="6252380" y="5216768"/>
            <a:ext cx="8413173" cy="392590"/>
          </a:xfrm>
        </p:spPr>
        <p:txBody>
          <a:bodyPr/>
          <a:lstStyle/>
          <a:p>
            <a:r>
              <a:rPr lang="nb-NO" sz="2000" b="1" dirty="0" smtClean="0"/>
              <a:t>EN KOMMUNE BYGGES OVER GENERASJONER…</a:t>
            </a:r>
          </a:p>
        </p:txBody>
      </p:sp>
    </p:spTree>
    <p:extLst>
      <p:ext uri="{BB962C8B-B14F-4D97-AF65-F5344CB8AC3E}">
        <p14:creationId xmlns:p14="http://schemas.microsoft.com/office/powerpoint/2010/main" val="252819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tekst 6"/>
          <p:cNvSpPr>
            <a:spLocks noGrp="1"/>
          </p:cNvSpPr>
          <p:nvPr>
            <p:ph type="body" idx="1"/>
          </p:nvPr>
        </p:nvSpPr>
        <p:spPr/>
        <p:txBody>
          <a:bodyPr/>
          <a:lstStyle/>
          <a:p>
            <a:pPr marL="457200" indent="-457200">
              <a:buFont typeface="Arial" panose="020B0604020202020204" pitchFamily="34" charset="0"/>
              <a:buChar char="•"/>
            </a:pPr>
            <a:r>
              <a:rPr lang="nb-NO" dirty="0" smtClean="0"/>
              <a:t>Politiske </a:t>
            </a:r>
            <a:r>
              <a:rPr lang="nb-NO" dirty="0" err="1" smtClean="0"/>
              <a:t>årshjulet</a:t>
            </a:r>
            <a:endParaRPr lang="nb-NO" dirty="0" smtClean="0"/>
          </a:p>
          <a:p>
            <a:pPr marL="457200" indent="-457200">
              <a:buFont typeface="Arial" panose="020B0604020202020204" pitchFamily="34" charset="0"/>
              <a:buChar char="•"/>
            </a:pPr>
            <a:r>
              <a:rPr lang="nb-NO" dirty="0" smtClean="0"/>
              <a:t>Viktige styringsdokument</a:t>
            </a:r>
          </a:p>
          <a:p>
            <a:pPr marL="457200" indent="-457200">
              <a:buFont typeface="Arial" panose="020B0604020202020204" pitchFamily="34" charset="0"/>
              <a:buChar char="•"/>
            </a:pPr>
            <a:r>
              <a:rPr lang="nb-NO" dirty="0" smtClean="0"/>
              <a:t>Forberedelser til årets budsjettprosess: «Strategi og handlingsplan 2020 – 2023»</a:t>
            </a:r>
            <a:endParaRPr lang="nb-NO" dirty="0"/>
          </a:p>
        </p:txBody>
      </p:sp>
      <p:sp>
        <p:nvSpPr>
          <p:cNvPr id="6" name="Tittel 5"/>
          <p:cNvSpPr>
            <a:spLocks noGrp="1"/>
          </p:cNvSpPr>
          <p:nvPr>
            <p:ph type="title"/>
          </p:nvPr>
        </p:nvSpPr>
        <p:spPr/>
        <p:txBody>
          <a:bodyPr/>
          <a:lstStyle/>
          <a:p>
            <a:endParaRPr lang="nb-NO" dirty="0"/>
          </a:p>
        </p:txBody>
      </p:sp>
    </p:spTree>
    <p:extLst>
      <p:ext uri="{BB962C8B-B14F-4D97-AF65-F5344CB8AC3E}">
        <p14:creationId xmlns:p14="http://schemas.microsoft.com/office/powerpoint/2010/main" val="150055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9959" y="659567"/>
            <a:ext cx="3832859" cy="782099"/>
          </a:xfrm>
        </p:spPr>
        <p:txBody>
          <a:bodyPr>
            <a:normAutofit fontScale="90000"/>
          </a:bodyPr>
          <a:lstStyle/>
          <a:p>
            <a:r>
              <a:rPr lang="nb-NO" dirty="0" smtClean="0"/>
              <a:t>Politisk </a:t>
            </a:r>
            <a:r>
              <a:rPr lang="nb-NO" dirty="0" err="1" smtClean="0"/>
              <a:t>årshjul</a:t>
            </a:r>
            <a:r>
              <a:rPr lang="nb-NO" dirty="0" smtClean="0"/>
              <a:t> 2020</a:t>
            </a:r>
            <a:br>
              <a:rPr lang="nb-NO" dirty="0" smtClean="0"/>
            </a:br>
            <a:r>
              <a:rPr lang="nb-NO" dirty="0" smtClean="0"/>
              <a:t>Strategi og handlingsplan</a:t>
            </a:r>
            <a:endParaRPr lang="nb-NO" dirty="0"/>
          </a:p>
        </p:txBody>
      </p:sp>
      <p:sp>
        <p:nvSpPr>
          <p:cNvPr id="6" name="Plassholder for tekst 5"/>
          <p:cNvSpPr>
            <a:spLocks noGrp="1"/>
          </p:cNvSpPr>
          <p:nvPr>
            <p:ph type="body" idx="11"/>
          </p:nvPr>
        </p:nvSpPr>
        <p:spPr>
          <a:xfrm>
            <a:off x="630195" y="1673130"/>
            <a:ext cx="3832623" cy="3885841"/>
          </a:xfrm>
        </p:spPr>
        <p:txBody>
          <a:bodyPr>
            <a:normAutofit/>
          </a:bodyPr>
          <a:lstStyle/>
          <a:p>
            <a:pPr marL="380990" indent="-380990">
              <a:buFontTx/>
              <a:buChar char="-"/>
            </a:pPr>
            <a:r>
              <a:rPr lang="nb-NO" dirty="0" smtClean="0"/>
              <a:t>Folkevalgtprogram</a:t>
            </a:r>
          </a:p>
          <a:p>
            <a:pPr marL="380990" indent="-380990">
              <a:buFontTx/>
              <a:buChar char="-"/>
            </a:pPr>
            <a:r>
              <a:rPr lang="nb-NO" dirty="0" smtClean="0"/>
              <a:t>Utvikling av ny politikk</a:t>
            </a:r>
          </a:p>
          <a:p>
            <a:endParaRPr lang="nb-NO" dirty="0" smtClean="0"/>
          </a:p>
          <a:p>
            <a:r>
              <a:rPr lang="nb-NO" dirty="0" smtClean="0"/>
              <a:t>Reform:</a:t>
            </a:r>
            <a:endParaRPr lang="nb-NO" dirty="0"/>
          </a:p>
          <a:p>
            <a:pPr marL="380990" indent="-380990">
              <a:buFontTx/>
              <a:buChar char="-"/>
            </a:pPr>
            <a:r>
              <a:rPr lang="nb-NO" b="1" dirty="0">
                <a:solidFill>
                  <a:schemeClr val="accent3">
                    <a:lumMod val="75000"/>
                  </a:schemeClr>
                </a:solidFill>
              </a:rPr>
              <a:t>Sterk politisk styring og ledelse av prosessen</a:t>
            </a:r>
          </a:p>
          <a:p>
            <a:pPr marL="380990" indent="-380990">
              <a:buFontTx/>
              <a:buChar char="-"/>
            </a:pPr>
            <a:r>
              <a:rPr lang="nb-NO" b="1" dirty="0" smtClean="0">
                <a:solidFill>
                  <a:schemeClr val="accent3">
                    <a:lumMod val="75000"/>
                  </a:schemeClr>
                </a:solidFill>
              </a:rPr>
              <a:t>Innbyggerfokus (ikke organisasjonsfokus)</a:t>
            </a:r>
          </a:p>
          <a:p>
            <a:pPr marL="380990" indent="-380990">
              <a:buFontTx/>
              <a:buChar char="-"/>
            </a:pPr>
            <a:r>
              <a:rPr lang="nb-NO" b="1" dirty="0" smtClean="0">
                <a:solidFill>
                  <a:schemeClr val="accent3">
                    <a:lumMod val="75000"/>
                  </a:schemeClr>
                </a:solidFill>
              </a:rPr>
              <a:t>Faglig utviklingsarbeid - medarbeidere</a:t>
            </a:r>
          </a:p>
          <a:p>
            <a:pPr marL="380990" indent="-380990">
              <a:buFontTx/>
              <a:buChar char="-"/>
            </a:pPr>
            <a:r>
              <a:rPr lang="nb-NO" b="1" dirty="0" smtClean="0">
                <a:solidFill>
                  <a:schemeClr val="accent3">
                    <a:lumMod val="75000"/>
                  </a:schemeClr>
                </a:solidFill>
              </a:rPr>
              <a:t>Digitalisering av arbeidsprosesser</a:t>
            </a:r>
          </a:p>
          <a:p>
            <a:pPr marL="380990" indent="-380990">
              <a:buFontTx/>
              <a:buChar char="-"/>
            </a:pPr>
            <a:endParaRPr lang="nb-NO" dirty="0"/>
          </a:p>
        </p:txBody>
      </p:sp>
      <p:sp>
        <p:nvSpPr>
          <p:cNvPr id="5" name="Plassholder for tekst 4"/>
          <p:cNvSpPr>
            <a:spLocks noGrp="1"/>
          </p:cNvSpPr>
          <p:nvPr>
            <p:ph type="body" sz="quarter" idx="12"/>
          </p:nvPr>
        </p:nvSpPr>
        <p:spPr/>
        <p:txBody>
          <a:bodyPr/>
          <a:lstStyle/>
          <a:p>
            <a:endParaRPr lang="nb-NO"/>
          </a:p>
        </p:txBody>
      </p:sp>
      <p:graphicFrame>
        <p:nvGraphicFramePr>
          <p:cNvPr id="4" name="Plassholder for innhold 3"/>
          <p:cNvGraphicFramePr>
            <a:graphicFrameLocks noGrp="1"/>
          </p:cNvGraphicFramePr>
          <p:nvPr>
            <p:ph type="pic" sz="quarter" idx="10"/>
            <p:extLst>
              <p:ext uri="{D42A27DB-BD31-4B8C-83A1-F6EECF244321}">
                <p14:modId xmlns:p14="http://schemas.microsoft.com/office/powerpoint/2010/main" val="3477735141"/>
              </p:ext>
            </p:extLst>
          </p:nvPr>
        </p:nvGraphicFramePr>
        <p:xfrm>
          <a:off x="4817657" y="191066"/>
          <a:ext cx="7217865" cy="648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280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29959" y="659567"/>
            <a:ext cx="3832859" cy="782099"/>
          </a:xfrm>
        </p:spPr>
        <p:txBody>
          <a:bodyPr>
            <a:normAutofit fontScale="90000"/>
          </a:bodyPr>
          <a:lstStyle/>
          <a:p>
            <a:r>
              <a:rPr lang="nb-NO" dirty="0" smtClean="0"/>
              <a:t>Politisk </a:t>
            </a:r>
            <a:r>
              <a:rPr lang="nb-NO" dirty="0" err="1" smtClean="0"/>
              <a:t>årshjul</a:t>
            </a:r>
            <a:r>
              <a:rPr lang="nb-NO" dirty="0" smtClean="0"/>
              <a:t> 2020</a:t>
            </a:r>
            <a:br>
              <a:rPr lang="nb-NO" dirty="0" smtClean="0"/>
            </a:br>
            <a:r>
              <a:rPr lang="nb-NO" dirty="0" smtClean="0"/>
              <a:t>3 år – på en gang…</a:t>
            </a:r>
            <a:endParaRPr lang="nb-NO" dirty="0"/>
          </a:p>
        </p:txBody>
      </p:sp>
      <p:sp>
        <p:nvSpPr>
          <p:cNvPr id="6" name="Plassholder for tekst 5"/>
          <p:cNvSpPr>
            <a:spLocks noGrp="1"/>
          </p:cNvSpPr>
          <p:nvPr>
            <p:ph type="body" idx="11"/>
          </p:nvPr>
        </p:nvSpPr>
        <p:spPr>
          <a:xfrm>
            <a:off x="630195" y="1673130"/>
            <a:ext cx="3832623" cy="3885841"/>
          </a:xfrm>
        </p:spPr>
        <p:txBody>
          <a:bodyPr>
            <a:normAutofit/>
          </a:bodyPr>
          <a:lstStyle/>
          <a:p>
            <a:pPr marL="380990" indent="-380990">
              <a:buFontTx/>
              <a:buChar char="-"/>
            </a:pPr>
            <a:r>
              <a:rPr lang="nb-NO" sz="2000" b="1" dirty="0" smtClean="0">
                <a:solidFill>
                  <a:srgbClr val="FFC000"/>
                </a:solidFill>
              </a:rPr>
              <a:t>Evaluerer og lærer 2019</a:t>
            </a:r>
          </a:p>
          <a:p>
            <a:pPr marL="380990" indent="-380990">
              <a:buFontTx/>
              <a:buChar char="-"/>
            </a:pPr>
            <a:r>
              <a:rPr lang="nb-NO" sz="2000" b="1" dirty="0" smtClean="0">
                <a:solidFill>
                  <a:srgbClr val="00B050"/>
                </a:solidFill>
              </a:rPr>
              <a:t>Planlegger og </a:t>
            </a:r>
            <a:r>
              <a:rPr lang="nb-NO" sz="2000" b="1" dirty="0">
                <a:solidFill>
                  <a:srgbClr val="00B050"/>
                </a:solidFill>
              </a:rPr>
              <a:t>g</a:t>
            </a:r>
            <a:r>
              <a:rPr lang="nb-NO" sz="2000" b="1" dirty="0" smtClean="0">
                <a:solidFill>
                  <a:srgbClr val="00B050"/>
                </a:solidFill>
              </a:rPr>
              <a:t>jennomfører </a:t>
            </a:r>
            <a:r>
              <a:rPr lang="nb-NO" sz="2000" b="1" dirty="0">
                <a:solidFill>
                  <a:srgbClr val="00B050"/>
                </a:solidFill>
              </a:rPr>
              <a:t>2020 </a:t>
            </a:r>
          </a:p>
          <a:p>
            <a:pPr marL="380990" indent="-380990">
              <a:buFontTx/>
              <a:buChar char="-"/>
            </a:pPr>
            <a:r>
              <a:rPr lang="nb-NO" sz="2000" dirty="0" smtClean="0"/>
              <a:t>Forbereder </a:t>
            </a:r>
            <a:r>
              <a:rPr lang="nb-NO" sz="2000" dirty="0"/>
              <a:t>2021 </a:t>
            </a:r>
          </a:p>
          <a:p>
            <a:pPr marL="380990" indent="-380990">
              <a:buFontTx/>
              <a:buChar char="-"/>
            </a:pPr>
            <a:endParaRPr lang="nb-NO" sz="2000" dirty="0"/>
          </a:p>
        </p:txBody>
      </p:sp>
      <p:sp>
        <p:nvSpPr>
          <p:cNvPr id="5" name="Plassholder for tekst 4"/>
          <p:cNvSpPr>
            <a:spLocks noGrp="1"/>
          </p:cNvSpPr>
          <p:nvPr>
            <p:ph type="body" sz="quarter" idx="12"/>
          </p:nvPr>
        </p:nvSpPr>
        <p:spPr/>
        <p:txBody>
          <a:bodyPr/>
          <a:lstStyle/>
          <a:p>
            <a:endParaRPr lang="nb-NO"/>
          </a:p>
        </p:txBody>
      </p:sp>
      <p:graphicFrame>
        <p:nvGraphicFramePr>
          <p:cNvPr id="4" name="Plassholder for innhold 3"/>
          <p:cNvGraphicFramePr>
            <a:graphicFrameLocks noGrp="1"/>
          </p:cNvGraphicFramePr>
          <p:nvPr>
            <p:ph type="pic" sz="quarter" idx="10"/>
            <p:extLst>
              <p:ext uri="{D42A27DB-BD31-4B8C-83A1-F6EECF244321}">
                <p14:modId xmlns:p14="http://schemas.microsoft.com/office/powerpoint/2010/main" val="904561125"/>
              </p:ext>
            </p:extLst>
          </p:nvPr>
        </p:nvGraphicFramePr>
        <p:xfrm>
          <a:off x="4817657" y="191066"/>
          <a:ext cx="7217865" cy="6489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44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dirty="0" smtClean="0"/>
              <a:t>Viktige </a:t>
            </a:r>
            <a:br>
              <a:rPr lang="nb-NO" dirty="0" smtClean="0"/>
            </a:br>
            <a:r>
              <a:rPr lang="nb-NO" dirty="0" smtClean="0"/>
              <a:t>styringsdokument</a:t>
            </a:r>
            <a:endParaRPr lang="nb-NO" dirty="0"/>
          </a:p>
        </p:txBody>
      </p:sp>
      <p:sp>
        <p:nvSpPr>
          <p:cNvPr id="6" name="Plassholder for tekst 5"/>
          <p:cNvSpPr>
            <a:spLocks noGrp="1"/>
          </p:cNvSpPr>
          <p:nvPr>
            <p:ph type="body" idx="11"/>
          </p:nvPr>
        </p:nvSpPr>
        <p:spPr>
          <a:xfrm>
            <a:off x="630195" y="1673130"/>
            <a:ext cx="2809041" cy="3885841"/>
          </a:xfrm>
        </p:spPr>
        <p:txBody>
          <a:bodyPr/>
          <a:lstStyle/>
          <a:p>
            <a:endParaRPr lang="nb-NO" dirty="0"/>
          </a:p>
        </p:txBody>
      </p:sp>
      <p:sp>
        <p:nvSpPr>
          <p:cNvPr id="7" name="Plassholder for tekst 6"/>
          <p:cNvSpPr>
            <a:spLocks noGrp="1"/>
          </p:cNvSpPr>
          <p:nvPr>
            <p:ph type="body" sz="quarter" idx="12"/>
          </p:nvPr>
        </p:nvSpPr>
        <p:spPr/>
        <p:txBody>
          <a:bodyPr/>
          <a:lstStyle/>
          <a:p>
            <a:endParaRPr lang="nb-NO"/>
          </a:p>
        </p:txBody>
      </p:sp>
      <p:sp>
        <p:nvSpPr>
          <p:cNvPr id="5" name="Plassholder for bilde 4"/>
          <p:cNvSpPr>
            <a:spLocks noGrp="1"/>
          </p:cNvSpPr>
          <p:nvPr>
            <p:ph type="pic" sz="quarter" idx="10"/>
          </p:nvPr>
        </p:nvSpPr>
        <p:spPr/>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986" y="0"/>
            <a:ext cx="8848725" cy="59705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99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p:cNvSpPr>
            <a:spLocks noGrp="1"/>
          </p:cNvSpPr>
          <p:nvPr>
            <p:ph type="body" sz="quarter" idx="12"/>
          </p:nvPr>
        </p:nvSpPr>
        <p:spPr/>
        <p:txBody>
          <a:bodyPr/>
          <a:lstStyle/>
          <a:p>
            <a:endParaRPr lang="nb-NO"/>
          </a:p>
        </p:txBody>
      </p:sp>
      <p:sp>
        <p:nvSpPr>
          <p:cNvPr id="6" name="Plassholder for tekst 5"/>
          <p:cNvSpPr>
            <a:spLocks noGrp="1"/>
          </p:cNvSpPr>
          <p:nvPr>
            <p:ph type="body" idx="1"/>
          </p:nvPr>
        </p:nvSpPr>
        <p:spPr/>
        <p:txBody>
          <a:bodyPr/>
          <a:lstStyle/>
          <a:p>
            <a:pPr marL="285750" indent="-285750">
              <a:buFont typeface="Arial" panose="020B0604020202020204" pitchFamily="34" charset="0"/>
              <a:buChar char="•"/>
            </a:pPr>
            <a:r>
              <a:rPr lang="nb-NO" sz="1600" dirty="0" smtClean="0"/>
              <a:t>Budsjettseminar oktober 2017</a:t>
            </a:r>
          </a:p>
          <a:p>
            <a:pPr marL="742950" lvl="1" indent="-285750">
              <a:buFont typeface="Arial" panose="020B0604020202020204" pitchFamily="34" charset="0"/>
              <a:buChar char="•"/>
            </a:pPr>
            <a:r>
              <a:rPr lang="nb-NO" sz="1600" dirty="0" smtClean="0"/>
              <a:t>Strategier for vekst</a:t>
            </a:r>
          </a:p>
          <a:p>
            <a:pPr marL="742950" lvl="1" indent="-285750">
              <a:buFont typeface="Arial" panose="020B0604020202020204" pitchFamily="34" charset="0"/>
              <a:buChar char="•"/>
            </a:pPr>
            <a:r>
              <a:rPr lang="nb-NO" sz="1600" dirty="0" smtClean="0"/>
              <a:t>Økonomiske rammebetingelser for Nordre Follo</a:t>
            </a:r>
          </a:p>
          <a:p>
            <a:pPr marL="285750" indent="-285750">
              <a:buFont typeface="Arial" panose="020B0604020202020204" pitchFamily="34" charset="0"/>
              <a:buChar char="•"/>
            </a:pPr>
            <a:r>
              <a:rPr lang="nb-NO" sz="1600" dirty="0" smtClean="0"/>
              <a:t>Sak: Budsjettstrategier januar 2018</a:t>
            </a:r>
          </a:p>
          <a:p>
            <a:pPr marL="742950" lvl="1" indent="-285750">
              <a:buFont typeface="Arial" panose="020B0604020202020204" pitchFamily="34" charset="0"/>
              <a:buChar char="•"/>
            </a:pPr>
            <a:r>
              <a:rPr lang="nb-NO" sz="1600" dirty="0" smtClean="0"/>
              <a:t>Fulgt opp i Oppegård og Ski kommuner</a:t>
            </a:r>
          </a:p>
          <a:p>
            <a:pPr marL="742950" lvl="1" indent="-285750">
              <a:buFont typeface="Arial" panose="020B0604020202020204" pitchFamily="34" charset="0"/>
              <a:buChar char="•"/>
            </a:pPr>
            <a:r>
              <a:rPr lang="nb-NO" sz="1600" dirty="0" smtClean="0"/>
              <a:t>Videreføres i Nordre Follo </a:t>
            </a:r>
          </a:p>
          <a:p>
            <a:pPr marL="285750" indent="-285750">
              <a:buFont typeface="Arial" panose="020B0604020202020204" pitchFamily="34" charset="0"/>
              <a:buChar char="•"/>
            </a:pPr>
            <a:r>
              <a:rPr lang="nb-NO" sz="1600" dirty="0" smtClean="0"/>
              <a:t>Utredningsarbeid: Befolkningsprognoser og behovsanalyser formålsbygg våren 2018</a:t>
            </a:r>
          </a:p>
          <a:p>
            <a:pPr marL="285750" indent="-285750">
              <a:buFont typeface="Arial" panose="020B0604020202020204" pitchFamily="34" charset="0"/>
              <a:buChar char="•"/>
            </a:pPr>
            <a:r>
              <a:rPr lang="nb-NO" sz="1600" dirty="0" smtClean="0"/>
              <a:t>Prøvebudsjett 2019</a:t>
            </a:r>
          </a:p>
          <a:p>
            <a:pPr marL="285750" indent="-285750">
              <a:buFont typeface="Arial" panose="020B0604020202020204" pitchFamily="34" charset="0"/>
              <a:buChar char="•"/>
            </a:pPr>
            <a:r>
              <a:rPr lang="nb-NO" sz="1600" dirty="0" smtClean="0"/>
              <a:t>Rammesak 2020</a:t>
            </a:r>
          </a:p>
          <a:p>
            <a:pPr marL="742950" lvl="1" indent="-285750">
              <a:buFont typeface="Arial" panose="020B0604020202020204" pitchFamily="34" charset="0"/>
              <a:buChar char="•"/>
            </a:pPr>
            <a:r>
              <a:rPr lang="nb-NO" sz="1600" dirty="0"/>
              <a:t>1. Investeringer vedtas netto. </a:t>
            </a:r>
          </a:p>
          <a:p>
            <a:pPr marL="742950" lvl="1" indent="-285750">
              <a:buFont typeface="Arial" panose="020B0604020202020204" pitchFamily="34" charset="0"/>
              <a:buChar char="•"/>
            </a:pPr>
            <a:r>
              <a:rPr lang="nb-NO" sz="1600" dirty="0"/>
              <a:t>2. Det utarbeides langsiktige tiltaksplaner for investeringene. </a:t>
            </a:r>
          </a:p>
          <a:p>
            <a:pPr marL="742950" lvl="1" indent="-285750">
              <a:buFont typeface="Arial" panose="020B0604020202020204" pitchFamily="34" charset="0"/>
              <a:buChar char="•"/>
            </a:pPr>
            <a:r>
              <a:rPr lang="nb-NO" sz="1600" dirty="0"/>
              <a:t>3. Ved utredning av brukerbetaling skal prosjektrådmannen synliggjøre selvfinansiering hvor lovverket ikke setter annen </a:t>
            </a:r>
            <a:r>
              <a:rPr lang="nb-NO" sz="1600" dirty="0" smtClean="0"/>
              <a:t>begrensning</a:t>
            </a:r>
          </a:p>
          <a:p>
            <a:pPr marL="285750" indent="-285750">
              <a:buFont typeface="Arial" panose="020B0604020202020204" pitchFamily="34" charset="0"/>
              <a:buChar char="•"/>
            </a:pPr>
            <a:r>
              <a:rPr lang="nb-NO" sz="1600" dirty="0" smtClean="0"/>
              <a:t>Analyser</a:t>
            </a:r>
            <a:endParaRPr lang="nb-NO" sz="1600" dirty="0"/>
          </a:p>
        </p:txBody>
      </p:sp>
      <p:sp>
        <p:nvSpPr>
          <p:cNvPr id="4" name="Tittel 3"/>
          <p:cNvSpPr>
            <a:spLocks noGrp="1"/>
          </p:cNvSpPr>
          <p:nvPr>
            <p:ph type="title"/>
          </p:nvPr>
        </p:nvSpPr>
        <p:spPr/>
        <p:txBody>
          <a:bodyPr/>
          <a:lstStyle/>
          <a:p>
            <a:r>
              <a:rPr lang="nb-NO" dirty="0" smtClean="0"/>
              <a:t>Forberedelser til Strategi- og handlingsplan 2020-2023</a:t>
            </a:r>
            <a:endParaRPr lang="nb-NO" dirty="0"/>
          </a:p>
        </p:txBody>
      </p:sp>
    </p:spTree>
    <p:extLst>
      <p:ext uri="{BB962C8B-B14F-4D97-AF65-F5344CB8AC3E}">
        <p14:creationId xmlns:p14="http://schemas.microsoft.com/office/powerpoint/2010/main" val="3299891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p:cNvSpPr>
            <a:spLocks noGrp="1"/>
          </p:cNvSpPr>
          <p:nvPr>
            <p:ph type="body" sz="quarter" idx="12"/>
          </p:nvPr>
        </p:nvSpPr>
        <p:spPr/>
        <p:txBody>
          <a:bodyPr/>
          <a:lstStyle/>
          <a:p>
            <a:endParaRPr lang="nb-NO"/>
          </a:p>
        </p:txBody>
      </p:sp>
      <p:sp>
        <p:nvSpPr>
          <p:cNvPr id="3" name="Plassholder for tekst 2"/>
          <p:cNvSpPr>
            <a:spLocks noGrp="1"/>
          </p:cNvSpPr>
          <p:nvPr>
            <p:ph type="body" idx="1"/>
          </p:nvPr>
        </p:nvSpPr>
        <p:spPr/>
        <p:txBody>
          <a:bodyPr/>
          <a:lstStyle/>
          <a:p>
            <a:endParaRPr lang="nb-NO"/>
          </a:p>
        </p:txBody>
      </p:sp>
      <p:sp>
        <p:nvSpPr>
          <p:cNvPr id="2" name="Tittel 1"/>
          <p:cNvSpPr>
            <a:spLocks noGrp="1"/>
          </p:cNvSpPr>
          <p:nvPr>
            <p:ph type="title"/>
          </p:nvPr>
        </p:nvSpPr>
        <p:spPr/>
        <p:txBody>
          <a:bodyPr lIns="121917" tIns="60958" rIns="121917" bIns="60958"/>
          <a:lstStyle/>
          <a:p>
            <a:r>
              <a:rPr lang="nb-NO" b="1" dirty="0"/>
              <a:t>Befolkningsprognose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17" y="464204"/>
            <a:ext cx="11078968" cy="540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kstSylinder 5"/>
          <p:cNvSpPr txBox="1"/>
          <p:nvPr/>
        </p:nvSpPr>
        <p:spPr>
          <a:xfrm>
            <a:off x="3752192" y="3212779"/>
            <a:ext cx="1576552" cy="369332"/>
          </a:xfrm>
          <a:prstGeom prst="rect">
            <a:avLst/>
          </a:prstGeom>
          <a:noFill/>
        </p:spPr>
        <p:txBody>
          <a:bodyPr wrap="square" rtlCol="0">
            <a:spAutoFit/>
          </a:bodyPr>
          <a:lstStyle/>
          <a:p>
            <a:r>
              <a:rPr lang="nb-NO" b="1" dirty="0" smtClean="0"/>
              <a:t>0-5 år</a:t>
            </a:r>
            <a:endParaRPr lang="nb-NO" b="1" dirty="0"/>
          </a:p>
        </p:txBody>
      </p:sp>
      <p:sp>
        <p:nvSpPr>
          <p:cNvPr id="7" name="TekstSylinder 6"/>
          <p:cNvSpPr txBox="1"/>
          <p:nvPr/>
        </p:nvSpPr>
        <p:spPr>
          <a:xfrm>
            <a:off x="2979682" y="1880067"/>
            <a:ext cx="1576552" cy="369332"/>
          </a:xfrm>
          <a:prstGeom prst="rect">
            <a:avLst/>
          </a:prstGeom>
          <a:noFill/>
        </p:spPr>
        <p:txBody>
          <a:bodyPr wrap="square" rtlCol="0">
            <a:spAutoFit/>
          </a:bodyPr>
          <a:lstStyle/>
          <a:p>
            <a:r>
              <a:rPr lang="nb-NO" b="1" dirty="0" smtClean="0"/>
              <a:t>6-15 år</a:t>
            </a:r>
            <a:endParaRPr lang="nb-NO" b="1" dirty="0"/>
          </a:p>
        </p:txBody>
      </p:sp>
      <p:sp>
        <p:nvSpPr>
          <p:cNvPr id="8" name="TekstSylinder 7"/>
          <p:cNvSpPr txBox="1"/>
          <p:nvPr/>
        </p:nvSpPr>
        <p:spPr>
          <a:xfrm>
            <a:off x="2669627" y="3969122"/>
            <a:ext cx="1576552" cy="369332"/>
          </a:xfrm>
          <a:prstGeom prst="rect">
            <a:avLst/>
          </a:prstGeom>
          <a:noFill/>
        </p:spPr>
        <p:txBody>
          <a:bodyPr wrap="square" rtlCol="0">
            <a:spAutoFit/>
          </a:bodyPr>
          <a:lstStyle/>
          <a:p>
            <a:r>
              <a:rPr lang="nb-NO" b="1" dirty="0" smtClean="0"/>
              <a:t>16-19 år</a:t>
            </a:r>
            <a:endParaRPr lang="nb-NO" b="1" dirty="0"/>
          </a:p>
        </p:txBody>
      </p:sp>
      <p:sp>
        <p:nvSpPr>
          <p:cNvPr id="9" name="TekstSylinder 8"/>
          <p:cNvSpPr txBox="1"/>
          <p:nvPr/>
        </p:nvSpPr>
        <p:spPr>
          <a:xfrm>
            <a:off x="7740868" y="3542715"/>
            <a:ext cx="1576552" cy="369332"/>
          </a:xfrm>
          <a:prstGeom prst="rect">
            <a:avLst/>
          </a:prstGeom>
          <a:noFill/>
        </p:spPr>
        <p:txBody>
          <a:bodyPr wrap="square" rtlCol="0">
            <a:spAutoFit/>
          </a:bodyPr>
          <a:lstStyle/>
          <a:p>
            <a:r>
              <a:rPr lang="nb-NO" b="1" dirty="0" smtClean="0"/>
              <a:t>80+ år</a:t>
            </a:r>
            <a:endParaRPr lang="nb-NO" b="1" dirty="0"/>
          </a:p>
        </p:txBody>
      </p:sp>
      <p:sp>
        <p:nvSpPr>
          <p:cNvPr id="10" name="TekstSylinder 9"/>
          <p:cNvSpPr txBox="1"/>
          <p:nvPr/>
        </p:nvSpPr>
        <p:spPr>
          <a:xfrm>
            <a:off x="8760372" y="2064733"/>
            <a:ext cx="1576552" cy="369332"/>
          </a:xfrm>
          <a:prstGeom prst="rect">
            <a:avLst/>
          </a:prstGeom>
          <a:noFill/>
        </p:spPr>
        <p:txBody>
          <a:bodyPr wrap="square" rtlCol="0">
            <a:spAutoFit/>
          </a:bodyPr>
          <a:lstStyle/>
          <a:p>
            <a:r>
              <a:rPr lang="nb-NO" b="1" dirty="0" smtClean="0"/>
              <a:t>67-80 år</a:t>
            </a:r>
            <a:endParaRPr lang="nb-NO" b="1" dirty="0"/>
          </a:p>
        </p:txBody>
      </p:sp>
    </p:spTree>
    <p:extLst>
      <p:ext uri="{BB962C8B-B14F-4D97-AF65-F5344CB8AC3E}">
        <p14:creationId xmlns:p14="http://schemas.microsoft.com/office/powerpoint/2010/main" val="966305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6-Nordre-Follo-kommu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sjon3" id="{3256F46E-8D62-304C-A8A4-527C1865839E}" vid="{B4759CA4-CF9F-7E4C-845B-836E1520A81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6-Nordre-Follo-kommune</Template>
  <TotalTime>13790</TotalTime>
  <Words>1439</Words>
  <Application>Microsoft Office PowerPoint</Application>
  <PresentationFormat>Egendefinert</PresentationFormat>
  <Paragraphs>242</Paragraphs>
  <Slides>24</Slides>
  <Notes>8</Notes>
  <HiddenSlides>0</HiddenSlides>
  <MMClips>0</MMClips>
  <ScaleCrop>false</ScaleCrop>
  <HeadingPairs>
    <vt:vector size="4" baseType="variant">
      <vt:variant>
        <vt:lpstr>Tema</vt:lpstr>
      </vt:variant>
      <vt:variant>
        <vt:i4>1</vt:i4>
      </vt:variant>
      <vt:variant>
        <vt:lpstr>Lysbildetitler</vt:lpstr>
      </vt:variant>
      <vt:variant>
        <vt:i4>24</vt:i4>
      </vt:variant>
    </vt:vector>
  </HeadingPairs>
  <TitlesOfParts>
    <vt:vector size="25" baseType="lpstr">
      <vt:lpstr>6-Nordre-Follo-kommune</vt:lpstr>
      <vt:lpstr>Økonomiske analyser og «Handlingsrom 2023»</vt:lpstr>
      <vt:lpstr>Program</vt:lpstr>
      <vt:lpstr>PowerPoint-presentasjon</vt:lpstr>
      <vt:lpstr>PowerPoint-presentasjon</vt:lpstr>
      <vt:lpstr>Politisk årshjul 2020 Strategi og handlingsplan</vt:lpstr>
      <vt:lpstr>Politisk årshjul 2020 3 år – på en gang…</vt:lpstr>
      <vt:lpstr>Viktige  styringsdokument</vt:lpstr>
      <vt:lpstr>Forberedelser til Strategi- og handlingsplan 2020-2023</vt:lpstr>
      <vt:lpstr>Befolkningsprognose</vt:lpstr>
      <vt:lpstr>VIKTIGE DATOER HØSTEN 2019</vt:lpstr>
      <vt:lpstr>Prosess høsten 2019 - unntak   Prosess vinteren 2020 - unntak Årsbudsjett 2020    Rev. Årsbudsjett 2020</vt:lpstr>
      <vt:lpstr>Budsjettprosessen; Hvilke kvalitet kan vi nå når?</vt:lpstr>
      <vt:lpstr>Forventninger til budsjettprosessen, høsten 2019?</vt:lpstr>
      <vt:lpstr>Velkommen til Bjørn Brox</vt:lpstr>
      <vt:lpstr>Handlingsrom 2023</vt:lpstr>
      <vt:lpstr>Effekter av kommunereform</vt:lpstr>
      <vt:lpstr>Bærekraftig økonomisk politikk - budsjettreform</vt:lpstr>
      <vt:lpstr>Tjenestebasert vs virksomhetsområde</vt:lpstr>
      <vt:lpstr>Status i arbeidet</vt:lpstr>
      <vt:lpstr>UTGANGSPUNKT:</vt:lpstr>
      <vt:lpstr>RÅDMANNENS FORSLAG</vt:lpstr>
      <vt:lpstr>Handlingsrom 2023: Fordi våre folkevalgte har høye ambisjoner, våre innbyggere får nye behov og vi bygger ny kunnskap</vt:lpstr>
      <vt:lpstr>Viktig arbeid i 2020</vt:lpstr>
      <vt:lpstr>VERKTØYKASSA VÅR ER STOR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Presentasjonsmal</dc:title>
  <dc:creator>Sissel Hodder Hovden</dc:creator>
  <cp:lastModifiedBy>Silstavi</cp:lastModifiedBy>
  <cp:revision>182</cp:revision>
  <cp:lastPrinted>2019-10-22T07:07:26Z</cp:lastPrinted>
  <dcterms:created xsi:type="dcterms:W3CDTF">2019-09-05T05:18:32Z</dcterms:created>
  <dcterms:modified xsi:type="dcterms:W3CDTF">2019-10-25T13:06:59Z</dcterms:modified>
</cp:coreProperties>
</file>